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00" r:id="rId2"/>
  </p:sldMasterIdLst>
  <p:notesMasterIdLst>
    <p:notesMasterId r:id="rId24"/>
  </p:notesMasterIdLst>
  <p:sldIdLst>
    <p:sldId id="272" r:id="rId3"/>
    <p:sldId id="273" r:id="rId4"/>
    <p:sldId id="274" r:id="rId5"/>
    <p:sldId id="275" r:id="rId6"/>
    <p:sldId id="276" r:id="rId7"/>
    <p:sldId id="256" r:id="rId8"/>
    <p:sldId id="258" r:id="rId9"/>
    <p:sldId id="259" r:id="rId10"/>
    <p:sldId id="260" r:id="rId11"/>
    <p:sldId id="261" r:id="rId12"/>
    <p:sldId id="262" r:id="rId13"/>
    <p:sldId id="263" r:id="rId14"/>
    <p:sldId id="257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33"/>
    <p:restoredTop sz="79699"/>
  </p:normalViewPr>
  <p:slideViewPr>
    <p:cSldViewPr snapToGrid="0" snapToObjects="1">
      <p:cViewPr varScale="1">
        <p:scale>
          <a:sx n="71" d="100"/>
          <a:sy n="71" d="100"/>
        </p:scale>
        <p:origin x="1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C62614-4E7C-4C3F-901B-9988F19A363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ACAF4D5-A35D-4975-AE95-839BE3E404CE}">
      <dgm:prSet custT="1"/>
      <dgm:spPr/>
      <dgm:t>
        <a:bodyPr/>
        <a:lstStyle/>
        <a:p>
          <a:pPr>
            <a:defRPr b="1"/>
          </a:pPr>
          <a:r>
            <a:rPr lang="en-US" sz="1600" dirty="0"/>
            <a:t>Naming convention !</a:t>
          </a:r>
        </a:p>
      </dgm:t>
    </dgm:pt>
    <dgm:pt modelId="{B943A1EA-2537-4CB4-A7FC-516174C0DF81}" type="parTrans" cxnId="{8F37A9D0-D759-43C9-B225-F410081306E6}">
      <dgm:prSet/>
      <dgm:spPr/>
      <dgm:t>
        <a:bodyPr/>
        <a:lstStyle/>
        <a:p>
          <a:endParaRPr lang="en-US"/>
        </a:p>
      </dgm:t>
    </dgm:pt>
    <dgm:pt modelId="{A5BF855B-0263-4ABE-942F-8845653D9EA6}" type="sibTrans" cxnId="{8F37A9D0-D759-43C9-B225-F410081306E6}">
      <dgm:prSet/>
      <dgm:spPr/>
      <dgm:t>
        <a:bodyPr/>
        <a:lstStyle/>
        <a:p>
          <a:endParaRPr lang="en-US"/>
        </a:p>
      </dgm:t>
    </dgm:pt>
    <dgm:pt modelId="{F0BD19CA-2943-4B20-94BF-45410600E6B8}">
      <dgm:prSet custT="1"/>
      <dgm:spPr/>
      <dgm:t>
        <a:bodyPr/>
        <a:lstStyle/>
        <a:p>
          <a:pPr>
            <a:defRPr b="1"/>
          </a:pPr>
          <a:r>
            <a:rPr lang="en-US" sz="1600"/>
            <a:t>Définir une hiérarchie</a:t>
          </a:r>
        </a:p>
      </dgm:t>
    </dgm:pt>
    <dgm:pt modelId="{DA3DD4B6-C9B2-48A9-8B14-80A04756FB5A}" type="parTrans" cxnId="{153F9D5B-7AEE-4D11-8FBE-122BF885E001}">
      <dgm:prSet/>
      <dgm:spPr/>
      <dgm:t>
        <a:bodyPr/>
        <a:lstStyle/>
        <a:p>
          <a:endParaRPr lang="en-US"/>
        </a:p>
      </dgm:t>
    </dgm:pt>
    <dgm:pt modelId="{D281147D-12AD-415A-97F3-5366EB2E0E7E}" type="sibTrans" cxnId="{153F9D5B-7AEE-4D11-8FBE-122BF885E001}">
      <dgm:prSet/>
      <dgm:spPr/>
      <dgm:t>
        <a:bodyPr/>
        <a:lstStyle/>
        <a:p>
          <a:endParaRPr lang="en-US"/>
        </a:p>
      </dgm:t>
    </dgm:pt>
    <dgm:pt modelId="{D325490A-C29F-40FD-8449-EFAAB1E3AFF5}">
      <dgm:prSet custT="1"/>
      <dgm:spPr/>
      <dgm:t>
        <a:bodyPr/>
        <a:lstStyle/>
        <a:p>
          <a:r>
            <a:rPr lang="en-US" sz="1200"/>
            <a:t>Management Groups</a:t>
          </a:r>
        </a:p>
      </dgm:t>
    </dgm:pt>
    <dgm:pt modelId="{4E2A4370-65A5-4103-B40B-2876837F9639}" type="parTrans" cxnId="{EE0CDDD7-883F-4DBE-B810-4CF13FD75667}">
      <dgm:prSet/>
      <dgm:spPr/>
      <dgm:t>
        <a:bodyPr/>
        <a:lstStyle/>
        <a:p>
          <a:endParaRPr lang="en-US"/>
        </a:p>
      </dgm:t>
    </dgm:pt>
    <dgm:pt modelId="{2BBF8EC0-86DC-48B1-9022-B45B79339552}" type="sibTrans" cxnId="{EE0CDDD7-883F-4DBE-B810-4CF13FD75667}">
      <dgm:prSet/>
      <dgm:spPr/>
      <dgm:t>
        <a:bodyPr/>
        <a:lstStyle/>
        <a:p>
          <a:endParaRPr lang="en-US"/>
        </a:p>
      </dgm:t>
    </dgm:pt>
    <dgm:pt modelId="{3CBD4BA7-7392-45DF-8E55-027095E9D63B}">
      <dgm:prSet custT="1"/>
      <dgm:spPr/>
      <dgm:t>
        <a:bodyPr/>
        <a:lstStyle/>
        <a:p>
          <a:pPr>
            <a:defRPr b="1"/>
          </a:pPr>
          <a:r>
            <a:rPr lang="en-US" sz="1600"/>
            <a:t>Identification de mes ressources</a:t>
          </a:r>
        </a:p>
      </dgm:t>
    </dgm:pt>
    <dgm:pt modelId="{ECEAEFBE-EA8B-4986-91AB-039CA670841C}" type="parTrans" cxnId="{0416B4DA-4EDD-4EB1-BC1B-118759820289}">
      <dgm:prSet/>
      <dgm:spPr/>
      <dgm:t>
        <a:bodyPr/>
        <a:lstStyle/>
        <a:p>
          <a:endParaRPr lang="en-US"/>
        </a:p>
      </dgm:t>
    </dgm:pt>
    <dgm:pt modelId="{80560F61-DCD9-4F34-8040-7EB83BABB7EE}" type="sibTrans" cxnId="{0416B4DA-4EDD-4EB1-BC1B-118759820289}">
      <dgm:prSet/>
      <dgm:spPr/>
      <dgm:t>
        <a:bodyPr/>
        <a:lstStyle/>
        <a:p>
          <a:endParaRPr lang="en-US"/>
        </a:p>
      </dgm:t>
    </dgm:pt>
    <dgm:pt modelId="{9ADA92AE-7318-4E8E-8A81-CCE42457B5F9}">
      <dgm:prSet custT="1"/>
      <dgm:spPr/>
      <dgm:t>
        <a:bodyPr/>
        <a:lstStyle/>
        <a:p>
          <a:r>
            <a:rPr lang="en-US" sz="1200"/>
            <a:t>Tags</a:t>
          </a:r>
        </a:p>
      </dgm:t>
    </dgm:pt>
    <dgm:pt modelId="{C21936E9-E380-472D-B830-170A2FA69B8B}" type="parTrans" cxnId="{849F7ED6-7BCF-4B6E-B1E0-EC1A31AE3D44}">
      <dgm:prSet/>
      <dgm:spPr/>
      <dgm:t>
        <a:bodyPr/>
        <a:lstStyle/>
        <a:p>
          <a:endParaRPr lang="en-US"/>
        </a:p>
      </dgm:t>
    </dgm:pt>
    <dgm:pt modelId="{A8A97F43-5B6A-45BC-A1EE-CFA6448EAE4F}" type="sibTrans" cxnId="{849F7ED6-7BCF-4B6E-B1E0-EC1A31AE3D44}">
      <dgm:prSet/>
      <dgm:spPr/>
      <dgm:t>
        <a:bodyPr/>
        <a:lstStyle/>
        <a:p>
          <a:endParaRPr lang="en-US"/>
        </a:p>
      </dgm:t>
    </dgm:pt>
    <dgm:pt modelId="{4080575A-577F-4492-A88D-867DB94DE201}">
      <dgm:prSet custT="1"/>
      <dgm:spPr/>
      <dgm:t>
        <a:bodyPr/>
        <a:lstStyle/>
        <a:p>
          <a:pPr>
            <a:defRPr b="1"/>
          </a:pPr>
          <a:r>
            <a:rPr lang="en-US" sz="1600"/>
            <a:t>Protéger mes ressources clés</a:t>
          </a:r>
        </a:p>
      </dgm:t>
    </dgm:pt>
    <dgm:pt modelId="{D6BB5B2A-AF6C-4279-9F1B-E52CD1C11123}" type="parTrans" cxnId="{BB1C818A-3A15-42E3-A3CF-9E34F06EEC8B}">
      <dgm:prSet/>
      <dgm:spPr/>
      <dgm:t>
        <a:bodyPr/>
        <a:lstStyle/>
        <a:p>
          <a:endParaRPr lang="en-US"/>
        </a:p>
      </dgm:t>
    </dgm:pt>
    <dgm:pt modelId="{52D92535-6BA4-49F0-B8F8-78DE44A08731}" type="sibTrans" cxnId="{BB1C818A-3A15-42E3-A3CF-9E34F06EEC8B}">
      <dgm:prSet/>
      <dgm:spPr/>
      <dgm:t>
        <a:bodyPr/>
        <a:lstStyle/>
        <a:p>
          <a:endParaRPr lang="en-US"/>
        </a:p>
      </dgm:t>
    </dgm:pt>
    <dgm:pt modelId="{AF5ED1B1-A473-4177-94DB-39BFAA6ED53B}">
      <dgm:prSet custT="1"/>
      <dgm:spPr/>
      <dgm:t>
        <a:bodyPr/>
        <a:lstStyle/>
        <a:p>
          <a:r>
            <a:rPr lang="en-US" sz="1200"/>
            <a:t>Locks</a:t>
          </a:r>
        </a:p>
      </dgm:t>
    </dgm:pt>
    <dgm:pt modelId="{4E03026A-88F0-46D8-8DCB-5D552E518942}" type="parTrans" cxnId="{8B20F8CA-4616-4DE8-B3F1-72DE6F6355D7}">
      <dgm:prSet/>
      <dgm:spPr/>
      <dgm:t>
        <a:bodyPr/>
        <a:lstStyle/>
        <a:p>
          <a:endParaRPr lang="en-US"/>
        </a:p>
      </dgm:t>
    </dgm:pt>
    <dgm:pt modelId="{DD711B0C-76CF-402E-92E2-15BCD834BBAB}" type="sibTrans" cxnId="{8B20F8CA-4616-4DE8-B3F1-72DE6F6355D7}">
      <dgm:prSet/>
      <dgm:spPr/>
      <dgm:t>
        <a:bodyPr/>
        <a:lstStyle/>
        <a:p>
          <a:endParaRPr lang="en-US"/>
        </a:p>
      </dgm:t>
    </dgm:pt>
    <dgm:pt modelId="{B038D10C-C6A9-4B1F-90EC-DB75A92C0BA1}">
      <dgm:prSet custT="1"/>
      <dgm:spPr/>
      <dgm:t>
        <a:bodyPr/>
        <a:lstStyle/>
        <a:p>
          <a:pPr>
            <a:defRPr b="1"/>
          </a:pPr>
          <a:r>
            <a:rPr lang="en-US" sz="1600"/>
            <a:t>Assurer la compliance</a:t>
          </a:r>
        </a:p>
      </dgm:t>
    </dgm:pt>
    <dgm:pt modelId="{074901DC-1622-4108-A96B-1F0238A4E88B}" type="parTrans" cxnId="{30E7D0CE-1832-4CE0-98C7-1FB8E4D2F077}">
      <dgm:prSet/>
      <dgm:spPr/>
      <dgm:t>
        <a:bodyPr/>
        <a:lstStyle/>
        <a:p>
          <a:endParaRPr lang="en-US"/>
        </a:p>
      </dgm:t>
    </dgm:pt>
    <dgm:pt modelId="{C9BD2C7D-896A-42A8-AD16-392B68B3C46E}" type="sibTrans" cxnId="{30E7D0CE-1832-4CE0-98C7-1FB8E4D2F077}">
      <dgm:prSet/>
      <dgm:spPr/>
      <dgm:t>
        <a:bodyPr/>
        <a:lstStyle/>
        <a:p>
          <a:endParaRPr lang="en-US"/>
        </a:p>
      </dgm:t>
    </dgm:pt>
    <dgm:pt modelId="{9746A306-81BF-4964-85D3-6BDBE329746B}">
      <dgm:prSet custT="1"/>
      <dgm:spPr/>
      <dgm:t>
        <a:bodyPr/>
        <a:lstStyle/>
        <a:p>
          <a:r>
            <a:rPr lang="en-US" sz="1200"/>
            <a:t>Policy</a:t>
          </a:r>
        </a:p>
      </dgm:t>
    </dgm:pt>
    <dgm:pt modelId="{B51FFC36-A34D-49E8-BDBB-5F7B08A7B2FE}" type="parTrans" cxnId="{50C4D020-1BAD-4BA6-BB01-DF3746E76208}">
      <dgm:prSet/>
      <dgm:spPr/>
      <dgm:t>
        <a:bodyPr/>
        <a:lstStyle/>
        <a:p>
          <a:endParaRPr lang="en-US"/>
        </a:p>
      </dgm:t>
    </dgm:pt>
    <dgm:pt modelId="{213D4E9D-888B-45E6-8ED1-2CD083B62673}" type="sibTrans" cxnId="{50C4D020-1BAD-4BA6-BB01-DF3746E76208}">
      <dgm:prSet/>
      <dgm:spPr/>
      <dgm:t>
        <a:bodyPr/>
        <a:lstStyle/>
        <a:p>
          <a:endParaRPr lang="en-US"/>
        </a:p>
      </dgm:t>
    </dgm:pt>
    <dgm:pt modelId="{FF001390-24B6-4754-899F-17775E14FD3E}">
      <dgm:prSet custT="1"/>
      <dgm:spPr/>
      <dgm:t>
        <a:bodyPr/>
        <a:lstStyle/>
        <a:p>
          <a:pPr>
            <a:defRPr b="1"/>
          </a:pPr>
          <a:r>
            <a:rPr lang="en-US" sz="1600"/>
            <a:t>Identifier mes assets</a:t>
          </a:r>
        </a:p>
      </dgm:t>
    </dgm:pt>
    <dgm:pt modelId="{90B20F4B-AA58-4672-9B94-135A2A7E1F4D}" type="parTrans" cxnId="{EB4AB3F2-0301-4B65-A734-CBDDB10157D9}">
      <dgm:prSet/>
      <dgm:spPr/>
      <dgm:t>
        <a:bodyPr/>
        <a:lstStyle/>
        <a:p>
          <a:endParaRPr lang="en-US"/>
        </a:p>
      </dgm:t>
    </dgm:pt>
    <dgm:pt modelId="{22E9661A-3508-4F5D-9D41-734A6BFF2E0B}" type="sibTrans" cxnId="{EB4AB3F2-0301-4B65-A734-CBDDB10157D9}">
      <dgm:prSet/>
      <dgm:spPr/>
      <dgm:t>
        <a:bodyPr/>
        <a:lstStyle/>
        <a:p>
          <a:endParaRPr lang="en-US"/>
        </a:p>
      </dgm:t>
    </dgm:pt>
    <dgm:pt modelId="{ABE7FFF6-9585-41DF-98A6-A041BA3135A8}">
      <dgm:prSet custT="1"/>
      <dgm:spPr/>
      <dgm:t>
        <a:bodyPr/>
        <a:lstStyle/>
        <a:p>
          <a:r>
            <a:rPr lang="en-US" sz="1200"/>
            <a:t>Azure Resource Graph</a:t>
          </a:r>
        </a:p>
      </dgm:t>
    </dgm:pt>
    <dgm:pt modelId="{8ABD6C58-9AC6-4FBF-806C-505D92F43379}" type="parTrans" cxnId="{B18897E8-4735-4B1D-B634-6EFB51A7E82B}">
      <dgm:prSet/>
      <dgm:spPr/>
      <dgm:t>
        <a:bodyPr/>
        <a:lstStyle/>
        <a:p>
          <a:endParaRPr lang="en-US"/>
        </a:p>
      </dgm:t>
    </dgm:pt>
    <dgm:pt modelId="{D8105EC7-B716-4E6A-B1C6-AF57641F2D28}" type="sibTrans" cxnId="{B18897E8-4735-4B1D-B634-6EFB51A7E82B}">
      <dgm:prSet/>
      <dgm:spPr/>
      <dgm:t>
        <a:bodyPr/>
        <a:lstStyle/>
        <a:p>
          <a:endParaRPr lang="en-US"/>
        </a:p>
      </dgm:t>
    </dgm:pt>
    <dgm:pt modelId="{49B4A95C-0EFC-4BB2-B384-BBC37886EB5B}">
      <dgm:prSet custT="1"/>
      <dgm:spPr/>
      <dgm:t>
        <a:bodyPr/>
        <a:lstStyle/>
        <a:p>
          <a:pPr>
            <a:defRPr b="1"/>
          </a:pPr>
          <a:r>
            <a:rPr lang="en-US" sz="1600"/>
            <a:t>Gérer mes coûts</a:t>
          </a:r>
        </a:p>
      </dgm:t>
    </dgm:pt>
    <dgm:pt modelId="{6F717572-CC06-415C-A839-2919890C2A56}" type="parTrans" cxnId="{5C9DDAD8-F3B0-450A-92C0-94788C7B6D3F}">
      <dgm:prSet/>
      <dgm:spPr/>
      <dgm:t>
        <a:bodyPr/>
        <a:lstStyle/>
        <a:p>
          <a:endParaRPr lang="en-US"/>
        </a:p>
      </dgm:t>
    </dgm:pt>
    <dgm:pt modelId="{4CDE4F19-C51F-4E57-9609-351E537D6165}" type="sibTrans" cxnId="{5C9DDAD8-F3B0-450A-92C0-94788C7B6D3F}">
      <dgm:prSet/>
      <dgm:spPr/>
      <dgm:t>
        <a:bodyPr/>
        <a:lstStyle/>
        <a:p>
          <a:endParaRPr lang="en-US"/>
        </a:p>
      </dgm:t>
    </dgm:pt>
    <dgm:pt modelId="{E6D31ABB-CCA8-4057-850D-5952EEE6914A}">
      <dgm:prSet custT="1"/>
      <dgm:spPr/>
      <dgm:t>
        <a:bodyPr/>
        <a:lstStyle/>
        <a:p>
          <a:r>
            <a:rPr lang="en-US" sz="1200"/>
            <a:t>Azure Cost Management</a:t>
          </a:r>
        </a:p>
      </dgm:t>
    </dgm:pt>
    <dgm:pt modelId="{6E13C093-D205-4E7F-BD49-54DAD2B31B99}" type="parTrans" cxnId="{7E9DA699-D02B-43E9-8D4C-8864149C9682}">
      <dgm:prSet/>
      <dgm:spPr/>
      <dgm:t>
        <a:bodyPr/>
        <a:lstStyle/>
        <a:p>
          <a:endParaRPr lang="en-US"/>
        </a:p>
      </dgm:t>
    </dgm:pt>
    <dgm:pt modelId="{7004265D-74B4-4E96-A07F-1AA72828D1B0}" type="sibTrans" cxnId="{7E9DA699-D02B-43E9-8D4C-8864149C9682}">
      <dgm:prSet/>
      <dgm:spPr/>
      <dgm:t>
        <a:bodyPr/>
        <a:lstStyle/>
        <a:p>
          <a:endParaRPr lang="en-US"/>
        </a:p>
      </dgm:t>
    </dgm:pt>
    <dgm:pt modelId="{32ED29B8-5A3B-4E86-86D2-838F0F85D7A7}" type="pres">
      <dgm:prSet presAssocID="{4FC62614-4E7C-4C3F-901B-9988F19A3634}" presName="root" presStyleCnt="0">
        <dgm:presLayoutVars>
          <dgm:dir/>
          <dgm:resizeHandles val="exact"/>
        </dgm:presLayoutVars>
      </dgm:prSet>
      <dgm:spPr/>
    </dgm:pt>
    <dgm:pt modelId="{DDCA52C0-BACE-465E-9161-7D5F7EC9DCED}" type="pres">
      <dgm:prSet presAssocID="{9ACAF4D5-A35D-4975-AE95-839BE3E404CE}" presName="compNode" presStyleCnt="0"/>
      <dgm:spPr/>
    </dgm:pt>
    <dgm:pt modelId="{D4FE5BAB-DB67-425D-914E-B1E69C02372D}" type="pres">
      <dgm:prSet presAssocID="{9ACAF4D5-A35D-4975-AE95-839BE3E404C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4CB3681D-DB58-49ED-958B-6DC0BD102B74}" type="pres">
      <dgm:prSet presAssocID="{9ACAF4D5-A35D-4975-AE95-839BE3E404CE}" presName="iconSpace" presStyleCnt="0"/>
      <dgm:spPr/>
    </dgm:pt>
    <dgm:pt modelId="{8CA7981E-006F-4FBA-902E-A6D4DB25D923}" type="pres">
      <dgm:prSet presAssocID="{9ACAF4D5-A35D-4975-AE95-839BE3E404CE}" presName="parTx" presStyleLbl="revTx" presStyleIdx="0" presStyleCnt="14">
        <dgm:presLayoutVars>
          <dgm:chMax val="0"/>
          <dgm:chPref val="0"/>
        </dgm:presLayoutVars>
      </dgm:prSet>
      <dgm:spPr/>
    </dgm:pt>
    <dgm:pt modelId="{0A028FE8-FC8B-47BD-830F-82033325F975}" type="pres">
      <dgm:prSet presAssocID="{9ACAF4D5-A35D-4975-AE95-839BE3E404CE}" presName="txSpace" presStyleCnt="0"/>
      <dgm:spPr/>
    </dgm:pt>
    <dgm:pt modelId="{66587BF2-4F9E-4B2E-81DC-5940A3B6AC8E}" type="pres">
      <dgm:prSet presAssocID="{9ACAF4D5-A35D-4975-AE95-839BE3E404CE}" presName="desTx" presStyleLbl="revTx" presStyleIdx="1" presStyleCnt="14">
        <dgm:presLayoutVars/>
      </dgm:prSet>
      <dgm:spPr/>
    </dgm:pt>
    <dgm:pt modelId="{E180D4A2-0D19-4821-BBC7-804EC2D0A410}" type="pres">
      <dgm:prSet presAssocID="{A5BF855B-0263-4ABE-942F-8845653D9EA6}" presName="sibTrans" presStyleCnt="0"/>
      <dgm:spPr/>
    </dgm:pt>
    <dgm:pt modelId="{280E5BB1-E535-48A3-90F4-D59DB12337C2}" type="pres">
      <dgm:prSet presAssocID="{F0BD19CA-2943-4B20-94BF-45410600E6B8}" presName="compNode" presStyleCnt="0"/>
      <dgm:spPr/>
    </dgm:pt>
    <dgm:pt modelId="{3F1B34F8-B9F8-4D43-A91E-3C39844ACC4A}" type="pres">
      <dgm:prSet presAssocID="{F0BD19CA-2943-4B20-94BF-45410600E6B8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B38F9FF-5DA5-40FF-83E4-9FB2D93880B2}" type="pres">
      <dgm:prSet presAssocID="{F0BD19CA-2943-4B20-94BF-45410600E6B8}" presName="iconSpace" presStyleCnt="0"/>
      <dgm:spPr/>
    </dgm:pt>
    <dgm:pt modelId="{747393DD-BA6A-436F-903E-6B3A9C83D692}" type="pres">
      <dgm:prSet presAssocID="{F0BD19CA-2943-4B20-94BF-45410600E6B8}" presName="parTx" presStyleLbl="revTx" presStyleIdx="2" presStyleCnt="14">
        <dgm:presLayoutVars>
          <dgm:chMax val="0"/>
          <dgm:chPref val="0"/>
        </dgm:presLayoutVars>
      </dgm:prSet>
      <dgm:spPr/>
    </dgm:pt>
    <dgm:pt modelId="{74072C45-70DB-4394-9D5F-A8BD661DEB2C}" type="pres">
      <dgm:prSet presAssocID="{F0BD19CA-2943-4B20-94BF-45410600E6B8}" presName="txSpace" presStyleCnt="0"/>
      <dgm:spPr/>
    </dgm:pt>
    <dgm:pt modelId="{DBD6D0E8-1F93-44A0-9D5A-3EE9CDEC839C}" type="pres">
      <dgm:prSet presAssocID="{F0BD19CA-2943-4B20-94BF-45410600E6B8}" presName="desTx" presStyleLbl="revTx" presStyleIdx="3" presStyleCnt="14">
        <dgm:presLayoutVars/>
      </dgm:prSet>
      <dgm:spPr/>
    </dgm:pt>
    <dgm:pt modelId="{7DB38E4E-A59B-45E7-82A2-DA7CEBD0BA75}" type="pres">
      <dgm:prSet presAssocID="{D281147D-12AD-415A-97F3-5366EB2E0E7E}" presName="sibTrans" presStyleCnt="0"/>
      <dgm:spPr/>
    </dgm:pt>
    <dgm:pt modelId="{30EB5FE3-871B-468F-82DC-591C19A55DEA}" type="pres">
      <dgm:prSet presAssocID="{3CBD4BA7-7392-45DF-8E55-027095E9D63B}" presName="compNode" presStyleCnt="0"/>
      <dgm:spPr/>
    </dgm:pt>
    <dgm:pt modelId="{2961160B-C571-461B-BEA2-BDAACFF73FC5}" type="pres">
      <dgm:prSet presAssocID="{3CBD4BA7-7392-45DF-8E55-027095E9D63B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mark"/>
        </a:ext>
      </dgm:extLst>
    </dgm:pt>
    <dgm:pt modelId="{5D08F57F-EF84-4FB7-9857-A405B5DAB13E}" type="pres">
      <dgm:prSet presAssocID="{3CBD4BA7-7392-45DF-8E55-027095E9D63B}" presName="iconSpace" presStyleCnt="0"/>
      <dgm:spPr/>
    </dgm:pt>
    <dgm:pt modelId="{274E7122-A0D8-44B2-829C-665CB2F8AAFE}" type="pres">
      <dgm:prSet presAssocID="{3CBD4BA7-7392-45DF-8E55-027095E9D63B}" presName="parTx" presStyleLbl="revTx" presStyleIdx="4" presStyleCnt="14">
        <dgm:presLayoutVars>
          <dgm:chMax val="0"/>
          <dgm:chPref val="0"/>
        </dgm:presLayoutVars>
      </dgm:prSet>
      <dgm:spPr/>
    </dgm:pt>
    <dgm:pt modelId="{55C24F0D-9B6A-4772-AFE9-FD15E9D19EF6}" type="pres">
      <dgm:prSet presAssocID="{3CBD4BA7-7392-45DF-8E55-027095E9D63B}" presName="txSpace" presStyleCnt="0"/>
      <dgm:spPr/>
    </dgm:pt>
    <dgm:pt modelId="{6E7B9CB5-23AE-4DFD-890B-3EB84502A816}" type="pres">
      <dgm:prSet presAssocID="{3CBD4BA7-7392-45DF-8E55-027095E9D63B}" presName="desTx" presStyleLbl="revTx" presStyleIdx="5" presStyleCnt="14">
        <dgm:presLayoutVars/>
      </dgm:prSet>
      <dgm:spPr/>
    </dgm:pt>
    <dgm:pt modelId="{674BECA3-968F-4E6C-BBBF-8A6A6B5610E7}" type="pres">
      <dgm:prSet presAssocID="{80560F61-DCD9-4F34-8040-7EB83BABB7EE}" presName="sibTrans" presStyleCnt="0"/>
      <dgm:spPr/>
    </dgm:pt>
    <dgm:pt modelId="{DE0F77AD-D71D-4738-BC6D-178F19D8023A}" type="pres">
      <dgm:prSet presAssocID="{4080575A-577F-4492-A88D-867DB94DE201}" presName="compNode" presStyleCnt="0"/>
      <dgm:spPr/>
    </dgm:pt>
    <dgm:pt modelId="{FB4186CA-AF90-40CC-96FA-F8DE5015BB9E}" type="pres">
      <dgm:prSet presAssocID="{4080575A-577F-4492-A88D-867DB94DE20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CB71FF12-D5C3-41C4-8E15-E7CD3EBB825E}" type="pres">
      <dgm:prSet presAssocID="{4080575A-577F-4492-A88D-867DB94DE201}" presName="iconSpace" presStyleCnt="0"/>
      <dgm:spPr/>
    </dgm:pt>
    <dgm:pt modelId="{66DFF6B8-5EDB-43EF-B09F-48DD744D31E3}" type="pres">
      <dgm:prSet presAssocID="{4080575A-577F-4492-A88D-867DB94DE201}" presName="parTx" presStyleLbl="revTx" presStyleIdx="6" presStyleCnt="14">
        <dgm:presLayoutVars>
          <dgm:chMax val="0"/>
          <dgm:chPref val="0"/>
        </dgm:presLayoutVars>
      </dgm:prSet>
      <dgm:spPr/>
    </dgm:pt>
    <dgm:pt modelId="{3815BB3F-F359-48F7-8706-2C1A6EA0C68A}" type="pres">
      <dgm:prSet presAssocID="{4080575A-577F-4492-A88D-867DB94DE201}" presName="txSpace" presStyleCnt="0"/>
      <dgm:spPr/>
    </dgm:pt>
    <dgm:pt modelId="{1B5013E2-D2C4-4BA2-8D8F-AF96990A537F}" type="pres">
      <dgm:prSet presAssocID="{4080575A-577F-4492-A88D-867DB94DE201}" presName="desTx" presStyleLbl="revTx" presStyleIdx="7" presStyleCnt="14">
        <dgm:presLayoutVars/>
      </dgm:prSet>
      <dgm:spPr/>
    </dgm:pt>
    <dgm:pt modelId="{62C820E7-EBF1-496D-A341-1BB09ECCD86A}" type="pres">
      <dgm:prSet presAssocID="{52D92535-6BA4-49F0-B8F8-78DE44A08731}" presName="sibTrans" presStyleCnt="0"/>
      <dgm:spPr/>
    </dgm:pt>
    <dgm:pt modelId="{99875C34-972E-41D8-B803-4E321F6B3B79}" type="pres">
      <dgm:prSet presAssocID="{B038D10C-C6A9-4B1F-90EC-DB75A92C0BA1}" presName="compNode" presStyleCnt="0"/>
      <dgm:spPr/>
    </dgm:pt>
    <dgm:pt modelId="{00214BCE-A746-4193-8476-4198C80349C2}" type="pres">
      <dgm:prSet presAssocID="{B038D10C-C6A9-4B1F-90EC-DB75A92C0BA1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A7106F2-3AA4-4284-8B58-7BADAEBC5B3A}" type="pres">
      <dgm:prSet presAssocID="{B038D10C-C6A9-4B1F-90EC-DB75A92C0BA1}" presName="iconSpace" presStyleCnt="0"/>
      <dgm:spPr/>
    </dgm:pt>
    <dgm:pt modelId="{56F09A48-D175-46EA-90A4-8AE57A8FAA97}" type="pres">
      <dgm:prSet presAssocID="{B038D10C-C6A9-4B1F-90EC-DB75A92C0BA1}" presName="parTx" presStyleLbl="revTx" presStyleIdx="8" presStyleCnt="14">
        <dgm:presLayoutVars>
          <dgm:chMax val="0"/>
          <dgm:chPref val="0"/>
        </dgm:presLayoutVars>
      </dgm:prSet>
      <dgm:spPr/>
    </dgm:pt>
    <dgm:pt modelId="{17BFB6C2-31F7-4BFD-86AF-966AA226E141}" type="pres">
      <dgm:prSet presAssocID="{B038D10C-C6A9-4B1F-90EC-DB75A92C0BA1}" presName="txSpace" presStyleCnt="0"/>
      <dgm:spPr/>
    </dgm:pt>
    <dgm:pt modelId="{2C534BB3-DA04-4AAF-9644-1E0354E05BE1}" type="pres">
      <dgm:prSet presAssocID="{B038D10C-C6A9-4B1F-90EC-DB75A92C0BA1}" presName="desTx" presStyleLbl="revTx" presStyleIdx="9" presStyleCnt="14">
        <dgm:presLayoutVars/>
      </dgm:prSet>
      <dgm:spPr/>
    </dgm:pt>
    <dgm:pt modelId="{1D34AE24-0174-483E-BC57-2F6EA569D122}" type="pres">
      <dgm:prSet presAssocID="{C9BD2C7D-896A-42A8-AD16-392B68B3C46E}" presName="sibTrans" presStyleCnt="0"/>
      <dgm:spPr/>
    </dgm:pt>
    <dgm:pt modelId="{AFE2167C-3521-4193-AA20-EBDCE7738872}" type="pres">
      <dgm:prSet presAssocID="{FF001390-24B6-4754-899F-17775E14FD3E}" presName="compNode" presStyleCnt="0"/>
      <dgm:spPr/>
    </dgm:pt>
    <dgm:pt modelId="{28ACC79A-D040-43D8-9D24-E6881A027978}" type="pres">
      <dgm:prSet presAssocID="{FF001390-24B6-4754-899F-17775E14FD3E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633B809-DBC6-4642-BE53-920ADBBA8BBF}" type="pres">
      <dgm:prSet presAssocID="{FF001390-24B6-4754-899F-17775E14FD3E}" presName="iconSpace" presStyleCnt="0"/>
      <dgm:spPr/>
    </dgm:pt>
    <dgm:pt modelId="{24BBF529-C110-46E2-A65E-4398596D85D3}" type="pres">
      <dgm:prSet presAssocID="{FF001390-24B6-4754-899F-17775E14FD3E}" presName="parTx" presStyleLbl="revTx" presStyleIdx="10" presStyleCnt="14">
        <dgm:presLayoutVars>
          <dgm:chMax val="0"/>
          <dgm:chPref val="0"/>
        </dgm:presLayoutVars>
      </dgm:prSet>
      <dgm:spPr/>
    </dgm:pt>
    <dgm:pt modelId="{A5D39F2D-B4BC-4DB8-B7D2-6B677DB809E3}" type="pres">
      <dgm:prSet presAssocID="{FF001390-24B6-4754-899F-17775E14FD3E}" presName="txSpace" presStyleCnt="0"/>
      <dgm:spPr/>
    </dgm:pt>
    <dgm:pt modelId="{1C18DF8A-56FF-47FD-910C-506BDCE276AB}" type="pres">
      <dgm:prSet presAssocID="{FF001390-24B6-4754-899F-17775E14FD3E}" presName="desTx" presStyleLbl="revTx" presStyleIdx="11" presStyleCnt="14">
        <dgm:presLayoutVars/>
      </dgm:prSet>
      <dgm:spPr/>
    </dgm:pt>
    <dgm:pt modelId="{F97BEF1B-B7DD-4A13-84B5-14BDB3EA919D}" type="pres">
      <dgm:prSet presAssocID="{22E9661A-3508-4F5D-9D41-734A6BFF2E0B}" presName="sibTrans" presStyleCnt="0"/>
      <dgm:spPr/>
    </dgm:pt>
    <dgm:pt modelId="{4CE7F89F-F7F9-4947-8F6F-CA002D2840B4}" type="pres">
      <dgm:prSet presAssocID="{49B4A95C-0EFC-4BB2-B384-BBC37886EB5B}" presName="compNode" presStyleCnt="0"/>
      <dgm:spPr/>
    </dgm:pt>
    <dgm:pt modelId="{1139AE23-F0ED-4477-96A1-8493F7CBC56C}" type="pres">
      <dgm:prSet presAssocID="{49B4A95C-0EFC-4BB2-B384-BBC37886EB5B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EF4B12C-46EA-4CFA-8B6B-F893128568EA}" type="pres">
      <dgm:prSet presAssocID="{49B4A95C-0EFC-4BB2-B384-BBC37886EB5B}" presName="iconSpace" presStyleCnt="0"/>
      <dgm:spPr/>
    </dgm:pt>
    <dgm:pt modelId="{98F5B0BF-7FBF-4D85-974F-5ED2427E0F6E}" type="pres">
      <dgm:prSet presAssocID="{49B4A95C-0EFC-4BB2-B384-BBC37886EB5B}" presName="parTx" presStyleLbl="revTx" presStyleIdx="12" presStyleCnt="14">
        <dgm:presLayoutVars>
          <dgm:chMax val="0"/>
          <dgm:chPref val="0"/>
        </dgm:presLayoutVars>
      </dgm:prSet>
      <dgm:spPr/>
    </dgm:pt>
    <dgm:pt modelId="{008BB1B6-B9C6-4877-87E0-F5EA3696F8B4}" type="pres">
      <dgm:prSet presAssocID="{49B4A95C-0EFC-4BB2-B384-BBC37886EB5B}" presName="txSpace" presStyleCnt="0"/>
      <dgm:spPr/>
    </dgm:pt>
    <dgm:pt modelId="{126C92E5-BD9B-4029-929B-E7DC2411CD71}" type="pres">
      <dgm:prSet presAssocID="{49B4A95C-0EFC-4BB2-B384-BBC37886EB5B}" presName="desTx" presStyleLbl="revTx" presStyleIdx="13" presStyleCnt="14">
        <dgm:presLayoutVars/>
      </dgm:prSet>
      <dgm:spPr/>
    </dgm:pt>
  </dgm:ptLst>
  <dgm:cxnLst>
    <dgm:cxn modelId="{3938E00D-3BB9-404C-8BE9-C91665DE887F}" type="presOf" srcId="{D325490A-C29F-40FD-8449-EFAAB1E3AFF5}" destId="{DBD6D0E8-1F93-44A0-9D5A-3EE9CDEC839C}" srcOrd="0" destOrd="0" presId="urn:microsoft.com/office/officeart/2018/2/layout/IconLabelDescriptionList"/>
    <dgm:cxn modelId="{50C4D020-1BAD-4BA6-BB01-DF3746E76208}" srcId="{B038D10C-C6A9-4B1F-90EC-DB75A92C0BA1}" destId="{9746A306-81BF-4964-85D3-6BDBE329746B}" srcOrd="0" destOrd="0" parTransId="{B51FFC36-A34D-49E8-BDBB-5F7B08A7B2FE}" sibTransId="{213D4E9D-888B-45E6-8ED1-2CD083B62673}"/>
    <dgm:cxn modelId="{63541925-9C9F-4040-ABD8-40FDF6D4104F}" type="presOf" srcId="{E6D31ABB-CCA8-4057-850D-5952EEE6914A}" destId="{126C92E5-BD9B-4029-929B-E7DC2411CD71}" srcOrd="0" destOrd="0" presId="urn:microsoft.com/office/officeart/2018/2/layout/IconLabelDescriptionList"/>
    <dgm:cxn modelId="{11B6B132-96F8-4C6B-9DF6-8F16F5F96963}" type="presOf" srcId="{9ACAF4D5-A35D-4975-AE95-839BE3E404CE}" destId="{8CA7981E-006F-4FBA-902E-A6D4DB25D923}" srcOrd="0" destOrd="0" presId="urn:microsoft.com/office/officeart/2018/2/layout/IconLabelDescriptionList"/>
    <dgm:cxn modelId="{153F9D5B-7AEE-4D11-8FBE-122BF885E001}" srcId="{4FC62614-4E7C-4C3F-901B-9988F19A3634}" destId="{F0BD19CA-2943-4B20-94BF-45410600E6B8}" srcOrd="1" destOrd="0" parTransId="{DA3DD4B6-C9B2-48A9-8B14-80A04756FB5A}" sibTransId="{D281147D-12AD-415A-97F3-5366EB2E0E7E}"/>
    <dgm:cxn modelId="{1B4D695E-BE0C-4C79-8CDC-1C01AD778580}" type="presOf" srcId="{AF5ED1B1-A473-4177-94DB-39BFAA6ED53B}" destId="{1B5013E2-D2C4-4BA2-8D8F-AF96990A537F}" srcOrd="0" destOrd="0" presId="urn:microsoft.com/office/officeart/2018/2/layout/IconLabelDescriptionList"/>
    <dgm:cxn modelId="{32CE0F69-7B6D-48A0-850D-6F6DC650EE6D}" type="presOf" srcId="{ABE7FFF6-9585-41DF-98A6-A041BA3135A8}" destId="{1C18DF8A-56FF-47FD-910C-506BDCE276AB}" srcOrd="0" destOrd="0" presId="urn:microsoft.com/office/officeart/2018/2/layout/IconLabelDescriptionList"/>
    <dgm:cxn modelId="{0D95AC86-6278-465C-8E8D-C54A6409270C}" type="presOf" srcId="{4FC62614-4E7C-4C3F-901B-9988F19A3634}" destId="{32ED29B8-5A3B-4E86-86D2-838F0F85D7A7}" srcOrd="0" destOrd="0" presId="urn:microsoft.com/office/officeart/2018/2/layout/IconLabelDescriptionList"/>
    <dgm:cxn modelId="{BB1C818A-3A15-42E3-A3CF-9E34F06EEC8B}" srcId="{4FC62614-4E7C-4C3F-901B-9988F19A3634}" destId="{4080575A-577F-4492-A88D-867DB94DE201}" srcOrd="3" destOrd="0" parTransId="{D6BB5B2A-AF6C-4279-9F1B-E52CD1C11123}" sibTransId="{52D92535-6BA4-49F0-B8F8-78DE44A08731}"/>
    <dgm:cxn modelId="{7E9DA699-D02B-43E9-8D4C-8864149C9682}" srcId="{49B4A95C-0EFC-4BB2-B384-BBC37886EB5B}" destId="{E6D31ABB-CCA8-4057-850D-5952EEE6914A}" srcOrd="0" destOrd="0" parTransId="{6E13C093-D205-4E7F-BD49-54DAD2B31B99}" sibTransId="{7004265D-74B4-4E96-A07F-1AA72828D1B0}"/>
    <dgm:cxn modelId="{BC43819F-B938-4EB9-A9CF-2F0C282B0FEF}" type="presOf" srcId="{FF001390-24B6-4754-899F-17775E14FD3E}" destId="{24BBF529-C110-46E2-A65E-4398596D85D3}" srcOrd="0" destOrd="0" presId="urn:microsoft.com/office/officeart/2018/2/layout/IconLabelDescriptionList"/>
    <dgm:cxn modelId="{488801AB-29CC-42CD-970E-CD7B94048CDC}" type="presOf" srcId="{9746A306-81BF-4964-85D3-6BDBE329746B}" destId="{2C534BB3-DA04-4AAF-9644-1E0354E05BE1}" srcOrd="0" destOrd="0" presId="urn:microsoft.com/office/officeart/2018/2/layout/IconLabelDescriptionList"/>
    <dgm:cxn modelId="{8B20F8CA-4616-4DE8-B3F1-72DE6F6355D7}" srcId="{4080575A-577F-4492-A88D-867DB94DE201}" destId="{AF5ED1B1-A473-4177-94DB-39BFAA6ED53B}" srcOrd="0" destOrd="0" parTransId="{4E03026A-88F0-46D8-8DCB-5D552E518942}" sibTransId="{DD711B0C-76CF-402E-92E2-15BCD834BBAB}"/>
    <dgm:cxn modelId="{DBD503CD-F5FE-4727-82E4-3006B02E9CC9}" type="presOf" srcId="{3CBD4BA7-7392-45DF-8E55-027095E9D63B}" destId="{274E7122-A0D8-44B2-829C-665CB2F8AAFE}" srcOrd="0" destOrd="0" presId="urn:microsoft.com/office/officeart/2018/2/layout/IconLabelDescriptionList"/>
    <dgm:cxn modelId="{30E7D0CE-1832-4CE0-98C7-1FB8E4D2F077}" srcId="{4FC62614-4E7C-4C3F-901B-9988F19A3634}" destId="{B038D10C-C6A9-4B1F-90EC-DB75A92C0BA1}" srcOrd="4" destOrd="0" parTransId="{074901DC-1622-4108-A96B-1F0238A4E88B}" sibTransId="{C9BD2C7D-896A-42A8-AD16-392B68B3C46E}"/>
    <dgm:cxn modelId="{8F37A9D0-D759-43C9-B225-F410081306E6}" srcId="{4FC62614-4E7C-4C3F-901B-9988F19A3634}" destId="{9ACAF4D5-A35D-4975-AE95-839BE3E404CE}" srcOrd="0" destOrd="0" parTransId="{B943A1EA-2537-4CB4-A7FC-516174C0DF81}" sibTransId="{A5BF855B-0263-4ABE-942F-8845653D9EA6}"/>
    <dgm:cxn modelId="{4ACE26D1-4A37-47C4-9B10-EBDCA3B9F72C}" type="presOf" srcId="{49B4A95C-0EFC-4BB2-B384-BBC37886EB5B}" destId="{98F5B0BF-7FBF-4D85-974F-5ED2427E0F6E}" srcOrd="0" destOrd="0" presId="urn:microsoft.com/office/officeart/2018/2/layout/IconLabelDescriptionList"/>
    <dgm:cxn modelId="{384A16D4-EDA0-469C-8564-18CB95E65AA5}" type="presOf" srcId="{B038D10C-C6A9-4B1F-90EC-DB75A92C0BA1}" destId="{56F09A48-D175-46EA-90A4-8AE57A8FAA97}" srcOrd="0" destOrd="0" presId="urn:microsoft.com/office/officeart/2018/2/layout/IconLabelDescriptionList"/>
    <dgm:cxn modelId="{849F7ED6-7BCF-4B6E-B1E0-EC1A31AE3D44}" srcId="{3CBD4BA7-7392-45DF-8E55-027095E9D63B}" destId="{9ADA92AE-7318-4E8E-8A81-CCE42457B5F9}" srcOrd="0" destOrd="0" parTransId="{C21936E9-E380-472D-B830-170A2FA69B8B}" sibTransId="{A8A97F43-5B6A-45BC-A1EE-CFA6448EAE4F}"/>
    <dgm:cxn modelId="{EE0CDDD7-883F-4DBE-B810-4CF13FD75667}" srcId="{F0BD19CA-2943-4B20-94BF-45410600E6B8}" destId="{D325490A-C29F-40FD-8449-EFAAB1E3AFF5}" srcOrd="0" destOrd="0" parTransId="{4E2A4370-65A5-4103-B40B-2876837F9639}" sibTransId="{2BBF8EC0-86DC-48B1-9022-B45B79339552}"/>
    <dgm:cxn modelId="{5C9DDAD8-F3B0-450A-92C0-94788C7B6D3F}" srcId="{4FC62614-4E7C-4C3F-901B-9988F19A3634}" destId="{49B4A95C-0EFC-4BB2-B384-BBC37886EB5B}" srcOrd="6" destOrd="0" parTransId="{6F717572-CC06-415C-A839-2919890C2A56}" sibTransId="{4CDE4F19-C51F-4E57-9609-351E537D6165}"/>
    <dgm:cxn modelId="{0416B4DA-4EDD-4EB1-BC1B-118759820289}" srcId="{4FC62614-4E7C-4C3F-901B-9988F19A3634}" destId="{3CBD4BA7-7392-45DF-8E55-027095E9D63B}" srcOrd="2" destOrd="0" parTransId="{ECEAEFBE-EA8B-4986-91AB-039CA670841C}" sibTransId="{80560F61-DCD9-4F34-8040-7EB83BABB7EE}"/>
    <dgm:cxn modelId="{0CF24FDD-1B6F-4844-B8A3-8063BF891784}" type="presOf" srcId="{9ADA92AE-7318-4E8E-8A81-CCE42457B5F9}" destId="{6E7B9CB5-23AE-4DFD-890B-3EB84502A816}" srcOrd="0" destOrd="0" presId="urn:microsoft.com/office/officeart/2018/2/layout/IconLabelDescriptionList"/>
    <dgm:cxn modelId="{B6989AE4-5E06-4A48-B7A4-A59A620ED169}" type="presOf" srcId="{4080575A-577F-4492-A88D-867DB94DE201}" destId="{66DFF6B8-5EDB-43EF-B09F-48DD744D31E3}" srcOrd="0" destOrd="0" presId="urn:microsoft.com/office/officeart/2018/2/layout/IconLabelDescriptionList"/>
    <dgm:cxn modelId="{B18897E8-4735-4B1D-B634-6EFB51A7E82B}" srcId="{FF001390-24B6-4754-899F-17775E14FD3E}" destId="{ABE7FFF6-9585-41DF-98A6-A041BA3135A8}" srcOrd="0" destOrd="0" parTransId="{8ABD6C58-9AC6-4FBF-806C-505D92F43379}" sibTransId="{D8105EC7-B716-4E6A-B1C6-AF57641F2D28}"/>
    <dgm:cxn modelId="{34B74FF0-9BAE-4E9B-BA71-6C069289C771}" type="presOf" srcId="{F0BD19CA-2943-4B20-94BF-45410600E6B8}" destId="{747393DD-BA6A-436F-903E-6B3A9C83D692}" srcOrd="0" destOrd="0" presId="urn:microsoft.com/office/officeart/2018/2/layout/IconLabelDescriptionList"/>
    <dgm:cxn modelId="{EB4AB3F2-0301-4B65-A734-CBDDB10157D9}" srcId="{4FC62614-4E7C-4C3F-901B-9988F19A3634}" destId="{FF001390-24B6-4754-899F-17775E14FD3E}" srcOrd="5" destOrd="0" parTransId="{90B20F4B-AA58-4672-9B94-135A2A7E1F4D}" sibTransId="{22E9661A-3508-4F5D-9D41-734A6BFF2E0B}"/>
    <dgm:cxn modelId="{4E8E32E7-0846-4986-BAD3-11E531C6BB6D}" type="presParOf" srcId="{32ED29B8-5A3B-4E86-86D2-838F0F85D7A7}" destId="{DDCA52C0-BACE-465E-9161-7D5F7EC9DCED}" srcOrd="0" destOrd="0" presId="urn:microsoft.com/office/officeart/2018/2/layout/IconLabelDescriptionList"/>
    <dgm:cxn modelId="{5FDA9DAE-0AB6-462C-A581-4ACE142E09AB}" type="presParOf" srcId="{DDCA52C0-BACE-465E-9161-7D5F7EC9DCED}" destId="{D4FE5BAB-DB67-425D-914E-B1E69C02372D}" srcOrd="0" destOrd="0" presId="urn:microsoft.com/office/officeart/2018/2/layout/IconLabelDescriptionList"/>
    <dgm:cxn modelId="{BEAFFE0D-4ADF-4D59-8B45-C685A3473245}" type="presParOf" srcId="{DDCA52C0-BACE-465E-9161-7D5F7EC9DCED}" destId="{4CB3681D-DB58-49ED-958B-6DC0BD102B74}" srcOrd="1" destOrd="0" presId="urn:microsoft.com/office/officeart/2018/2/layout/IconLabelDescriptionList"/>
    <dgm:cxn modelId="{985DCC70-8DA4-46C7-B9BD-D1FD9884EC77}" type="presParOf" srcId="{DDCA52C0-BACE-465E-9161-7D5F7EC9DCED}" destId="{8CA7981E-006F-4FBA-902E-A6D4DB25D923}" srcOrd="2" destOrd="0" presId="urn:microsoft.com/office/officeart/2018/2/layout/IconLabelDescriptionList"/>
    <dgm:cxn modelId="{A72FBDA4-5A27-4448-84A5-751DA467E9CB}" type="presParOf" srcId="{DDCA52C0-BACE-465E-9161-7D5F7EC9DCED}" destId="{0A028FE8-FC8B-47BD-830F-82033325F975}" srcOrd="3" destOrd="0" presId="urn:microsoft.com/office/officeart/2018/2/layout/IconLabelDescriptionList"/>
    <dgm:cxn modelId="{6B642BA8-9C4C-4342-B67D-E36145BCBCF1}" type="presParOf" srcId="{DDCA52C0-BACE-465E-9161-7D5F7EC9DCED}" destId="{66587BF2-4F9E-4B2E-81DC-5940A3B6AC8E}" srcOrd="4" destOrd="0" presId="urn:microsoft.com/office/officeart/2018/2/layout/IconLabelDescriptionList"/>
    <dgm:cxn modelId="{3AEE68D9-2047-4CFF-A64D-CCB099D535A1}" type="presParOf" srcId="{32ED29B8-5A3B-4E86-86D2-838F0F85D7A7}" destId="{E180D4A2-0D19-4821-BBC7-804EC2D0A410}" srcOrd="1" destOrd="0" presId="urn:microsoft.com/office/officeart/2018/2/layout/IconLabelDescriptionList"/>
    <dgm:cxn modelId="{4CDF7C76-0016-4D3E-9240-E8A4CC281A4A}" type="presParOf" srcId="{32ED29B8-5A3B-4E86-86D2-838F0F85D7A7}" destId="{280E5BB1-E535-48A3-90F4-D59DB12337C2}" srcOrd="2" destOrd="0" presId="urn:microsoft.com/office/officeart/2018/2/layout/IconLabelDescriptionList"/>
    <dgm:cxn modelId="{E02F7277-D4F2-489D-80CF-BB7EE820D094}" type="presParOf" srcId="{280E5BB1-E535-48A3-90F4-D59DB12337C2}" destId="{3F1B34F8-B9F8-4D43-A91E-3C39844ACC4A}" srcOrd="0" destOrd="0" presId="urn:microsoft.com/office/officeart/2018/2/layout/IconLabelDescriptionList"/>
    <dgm:cxn modelId="{15902F6A-BB48-42BA-A06E-5B7B04474D0C}" type="presParOf" srcId="{280E5BB1-E535-48A3-90F4-D59DB12337C2}" destId="{4B38F9FF-5DA5-40FF-83E4-9FB2D93880B2}" srcOrd="1" destOrd="0" presId="urn:microsoft.com/office/officeart/2018/2/layout/IconLabelDescriptionList"/>
    <dgm:cxn modelId="{8B20608D-B6B4-46DB-976E-6EAA1A4CDB3B}" type="presParOf" srcId="{280E5BB1-E535-48A3-90F4-D59DB12337C2}" destId="{747393DD-BA6A-436F-903E-6B3A9C83D692}" srcOrd="2" destOrd="0" presId="urn:microsoft.com/office/officeart/2018/2/layout/IconLabelDescriptionList"/>
    <dgm:cxn modelId="{86C93782-8871-4FA0-A5D6-8BA57CBC8960}" type="presParOf" srcId="{280E5BB1-E535-48A3-90F4-D59DB12337C2}" destId="{74072C45-70DB-4394-9D5F-A8BD661DEB2C}" srcOrd="3" destOrd="0" presId="urn:microsoft.com/office/officeart/2018/2/layout/IconLabelDescriptionList"/>
    <dgm:cxn modelId="{D4B2F01D-6E17-4542-B7A9-4BC538D4C0EC}" type="presParOf" srcId="{280E5BB1-E535-48A3-90F4-D59DB12337C2}" destId="{DBD6D0E8-1F93-44A0-9D5A-3EE9CDEC839C}" srcOrd="4" destOrd="0" presId="urn:microsoft.com/office/officeart/2018/2/layout/IconLabelDescriptionList"/>
    <dgm:cxn modelId="{DBB7FC86-BABB-486E-B82B-23A1E516E1ED}" type="presParOf" srcId="{32ED29B8-5A3B-4E86-86D2-838F0F85D7A7}" destId="{7DB38E4E-A59B-45E7-82A2-DA7CEBD0BA75}" srcOrd="3" destOrd="0" presId="urn:microsoft.com/office/officeart/2018/2/layout/IconLabelDescriptionList"/>
    <dgm:cxn modelId="{7098C575-2805-4BB4-86A2-A3D5AEE499B2}" type="presParOf" srcId="{32ED29B8-5A3B-4E86-86D2-838F0F85D7A7}" destId="{30EB5FE3-871B-468F-82DC-591C19A55DEA}" srcOrd="4" destOrd="0" presId="urn:microsoft.com/office/officeart/2018/2/layout/IconLabelDescriptionList"/>
    <dgm:cxn modelId="{63063D7A-3EB7-444A-AFC2-F51467110336}" type="presParOf" srcId="{30EB5FE3-871B-468F-82DC-591C19A55DEA}" destId="{2961160B-C571-461B-BEA2-BDAACFF73FC5}" srcOrd="0" destOrd="0" presId="urn:microsoft.com/office/officeart/2018/2/layout/IconLabelDescriptionList"/>
    <dgm:cxn modelId="{16D36C1D-7F9E-4B92-AC86-49393B2E3BA9}" type="presParOf" srcId="{30EB5FE3-871B-468F-82DC-591C19A55DEA}" destId="{5D08F57F-EF84-4FB7-9857-A405B5DAB13E}" srcOrd="1" destOrd="0" presId="urn:microsoft.com/office/officeart/2018/2/layout/IconLabelDescriptionList"/>
    <dgm:cxn modelId="{6A9EDD3C-00D2-489C-B844-0F5C1D966F13}" type="presParOf" srcId="{30EB5FE3-871B-468F-82DC-591C19A55DEA}" destId="{274E7122-A0D8-44B2-829C-665CB2F8AAFE}" srcOrd="2" destOrd="0" presId="urn:microsoft.com/office/officeart/2018/2/layout/IconLabelDescriptionList"/>
    <dgm:cxn modelId="{F4DD12B8-CBC5-463E-828E-48221A3D378C}" type="presParOf" srcId="{30EB5FE3-871B-468F-82DC-591C19A55DEA}" destId="{55C24F0D-9B6A-4772-AFE9-FD15E9D19EF6}" srcOrd="3" destOrd="0" presId="urn:microsoft.com/office/officeart/2018/2/layout/IconLabelDescriptionList"/>
    <dgm:cxn modelId="{C98D9A5E-A00F-41CA-8D0C-6064AE69DD25}" type="presParOf" srcId="{30EB5FE3-871B-468F-82DC-591C19A55DEA}" destId="{6E7B9CB5-23AE-4DFD-890B-3EB84502A816}" srcOrd="4" destOrd="0" presId="urn:microsoft.com/office/officeart/2018/2/layout/IconLabelDescriptionList"/>
    <dgm:cxn modelId="{DD0C062D-B80B-429C-991A-7FDB52D8A53E}" type="presParOf" srcId="{32ED29B8-5A3B-4E86-86D2-838F0F85D7A7}" destId="{674BECA3-968F-4E6C-BBBF-8A6A6B5610E7}" srcOrd="5" destOrd="0" presId="urn:microsoft.com/office/officeart/2018/2/layout/IconLabelDescriptionList"/>
    <dgm:cxn modelId="{775E7E2F-19BC-44F2-A3D8-9D534261CEF0}" type="presParOf" srcId="{32ED29B8-5A3B-4E86-86D2-838F0F85D7A7}" destId="{DE0F77AD-D71D-4738-BC6D-178F19D8023A}" srcOrd="6" destOrd="0" presId="urn:microsoft.com/office/officeart/2018/2/layout/IconLabelDescriptionList"/>
    <dgm:cxn modelId="{3418FA99-AA3E-415A-8433-E1908F1C4B24}" type="presParOf" srcId="{DE0F77AD-D71D-4738-BC6D-178F19D8023A}" destId="{FB4186CA-AF90-40CC-96FA-F8DE5015BB9E}" srcOrd="0" destOrd="0" presId="urn:microsoft.com/office/officeart/2018/2/layout/IconLabelDescriptionList"/>
    <dgm:cxn modelId="{684E6A58-5AA2-497A-BF63-AFBFCD2AA6CA}" type="presParOf" srcId="{DE0F77AD-D71D-4738-BC6D-178F19D8023A}" destId="{CB71FF12-D5C3-41C4-8E15-E7CD3EBB825E}" srcOrd="1" destOrd="0" presId="urn:microsoft.com/office/officeart/2018/2/layout/IconLabelDescriptionList"/>
    <dgm:cxn modelId="{4B772E19-DB7F-4901-B74B-889D91D0067F}" type="presParOf" srcId="{DE0F77AD-D71D-4738-BC6D-178F19D8023A}" destId="{66DFF6B8-5EDB-43EF-B09F-48DD744D31E3}" srcOrd="2" destOrd="0" presId="urn:microsoft.com/office/officeart/2018/2/layout/IconLabelDescriptionList"/>
    <dgm:cxn modelId="{39AA226D-D6C9-4575-8E58-5EE17AF7E718}" type="presParOf" srcId="{DE0F77AD-D71D-4738-BC6D-178F19D8023A}" destId="{3815BB3F-F359-48F7-8706-2C1A6EA0C68A}" srcOrd="3" destOrd="0" presId="urn:microsoft.com/office/officeart/2018/2/layout/IconLabelDescriptionList"/>
    <dgm:cxn modelId="{16E32D33-286F-4E08-B576-8EDB243D8994}" type="presParOf" srcId="{DE0F77AD-D71D-4738-BC6D-178F19D8023A}" destId="{1B5013E2-D2C4-4BA2-8D8F-AF96990A537F}" srcOrd="4" destOrd="0" presId="urn:microsoft.com/office/officeart/2018/2/layout/IconLabelDescriptionList"/>
    <dgm:cxn modelId="{4782C870-84E9-4F1F-9E91-FF40E9E6D82A}" type="presParOf" srcId="{32ED29B8-5A3B-4E86-86D2-838F0F85D7A7}" destId="{62C820E7-EBF1-496D-A341-1BB09ECCD86A}" srcOrd="7" destOrd="0" presId="urn:microsoft.com/office/officeart/2018/2/layout/IconLabelDescriptionList"/>
    <dgm:cxn modelId="{DA26A6B1-ACBC-4A5E-BC7B-054A1CEC7393}" type="presParOf" srcId="{32ED29B8-5A3B-4E86-86D2-838F0F85D7A7}" destId="{99875C34-972E-41D8-B803-4E321F6B3B79}" srcOrd="8" destOrd="0" presId="urn:microsoft.com/office/officeart/2018/2/layout/IconLabelDescriptionList"/>
    <dgm:cxn modelId="{79E98D0B-974C-480B-92F6-27E16F3BCD69}" type="presParOf" srcId="{99875C34-972E-41D8-B803-4E321F6B3B79}" destId="{00214BCE-A746-4193-8476-4198C80349C2}" srcOrd="0" destOrd="0" presId="urn:microsoft.com/office/officeart/2018/2/layout/IconLabelDescriptionList"/>
    <dgm:cxn modelId="{14F6B6F7-EDD8-4886-A0ED-136CC5088FC6}" type="presParOf" srcId="{99875C34-972E-41D8-B803-4E321F6B3B79}" destId="{EA7106F2-3AA4-4284-8B58-7BADAEBC5B3A}" srcOrd="1" destOrd="0" presId="urn:microsoft.com/office/officeart/2018/2/layout/IconLabelDescriptionList"/>
    <dgm:cxn modelId="{9EDCCA74-ED22-4719-8243-643E8F953572}" type="presParOf" srcId="{99875C34-972E-41D8-B803-4E321F6B3B79}" destId="{56F09A48-D175-46EA-90A4-8AE57A8FAA97}" srcOrd="2" destOrd="0" presId="urn:microsoft.com/office/officeart/2018/2/layout/IconLabelDescriptionList"/>
    <dgm:cxn modelId="{014B266B-8B15-440B-B2D8-3EBEA493AB54}" type="presParOf" srcId="{99875C34-972E-41D8-B803-4E321F6B3B79}" destId="{17BFB6C2-31F7-4BFD-86AF-966AA226E141}" srcOrd="3" destOrd="0" presId="urn:microsoft.com/office/officeart/2018/2/layout/IconLabelDescriptionList"/>
    <dgm:cxn modelId="{43B5344B-4D7C-4D62-9E67-9D356062F251}" type="presParOf" srcId="{99875C34-972E-41D8-B803-4E321F6B3B79}" destId="{2C534BB3-DA04-4AAF-9644-1E0354E05BE1}" srcOrd="4" destOrd="0" presId="urn:microsoft.com/office/officeart/2018/2/layout/IconLabelDescriptionList"/>
    <dgm:cxn modelId="{D8EFBC00-C5E1-420A-959D-568888324E82}" type="presParOf" srcId="{32ED29B8-5A3B-4E86-86D2-838F0F85D7A7}" destId="{1D34AE24-0174-483E-BC57-2F6EA569D122}" srcOrd="9" destOrd="0" presId="urn:microsoft.com/office/officeart/2018/2/layout/IconLabelDescriptionList"/>
    <dgm:cxn modelId="{519F8525-0191-42BC-AE3A-6F6990F8C09E}" type="presParOf" srcId="{32ED29B8-5A3B-4E86-86D2-838F0F85D7A7}" destId="{AFE2167C-3521-4193-AA20-EBDCE7738872}" srcOrd="10" destOrd="0" presId="urn:microsoft.com/office/officeart/2018/2/layout/IconLabelDescriptionList"/>
    <dgm:cxn modelId="{06647678-1237-4C33-BEB1-A915D2F26878}" type="presParOf" srcId="{AFE2167C-3521-4193-AA20-EBDCE7738872}" destId="{28ACC79A-D040-43D8-9D24-E6881A027978}" srcOrd="0" destOrd="0" presId="urn:microsoft.com/office/officeart/2018/2/layout/IconLabelDescriptionList"/>
    <dgm:cxn modelId="{3C3E15A8-FCD8-4F19-9797-21EA1C28F7E5}" type="presParOf" srcId="{AFE2167C-3521-4193-AA20-EBDCE7738872}" destId="{A633B809-DBC6-4642-BE53-920ADBBA8BBF}" srcOrd="1" destOrd="0" presId="urn:microsoft.com/office/officeart/2018/2/layout/IconLabelDescriptionList"/>
    <dgm:cxn modelId="{D3DBAE7F-48E4-43D0-9425-B222E2C41956}" type="presParOf" srcId="{AFE2167C-3521-4193-AA20-EBDCE7738872}" destId="{24BBF529-C110-46E2-A65E-4398596D85D3}" srcOrd="2" destOrd="0" presId="urn:microsoft.com/office/officeart/2018/2/layout/IconLabelDescriptionList"/>
    <dgm:cxn modelId="{D2A8C33B-B62C-4251-87AD-7A4883519560}" type="presParOf" srcId="{AFE2167C-3521-4193-AA20-EBDCE7738872}" destId="{A5D39F2D-B4BC-4DB8-B7D2-6B677DB809E3}" srcOrd="3" destOrd="0" presId="urn:microsoft.com/office/officeart/2018/2/layout/IconLabelDescriptionList"/>
    <dgm:cxn modelId="{D9C20204-A76C-4237-AD06-808C3E1C63EE}" type="presParOf" srcId="{AFE2167C-3521-4193-AA20-EBDCE7738872}" destId="{1C18DF8A-56FF-47FD-910C-506BDCE276AB}" srcOrd="4" destOrd="0" presId="urn:microsoft.com/office/officeart/2018/2/layout/IconLabelDescriptionList"/>
    <dgm:cxn modelId="{D6C0AD22-29EC-44E7-AEFF-BFF25D040AD5}" type="presParOf" srcId="{32ED29B8-5A3B-4E86-86D2-838F0F85D7A7}" destId="{F97BEF1B-B7DD-4A13-84B5-14BDB3EA919D}" srcOrd="11" destOrd="0" presId="urn:microsoft.com/office/officeart/2018/2/layout/IconLabelDescriptionList"/>
    <dgm:cxn modelId="{F0C92294-BDF2-4CAC-866D-9AD34B1DC734}" type="presParOf" srcId="{32ED29B8-5A3B-4E86-86D2-838F0F85D7A7}" destId="{4CE7F89F-F7F9-4947-8F6F-CA002D2840B4}" srcOrd="12" destOrd="0" presId="urn:microsoft.com/office/officeart/2018/2/layout/IconLabelDescriptionList"/>
    <dgm:cxn modelId="{C6B7A248-7E96-40F7-AF5D-1913712FDE9D}" type="presParOf" srcId="{4CE7F89F-F7F9-4947-8F6F-CA002D2840B4}" destId="{1139AE23-F0ED-4477-96A1-8493F7CBC56C}" srcOrd="0" destOrd="0" presId="urn:microsoft.com/office/officeart/2018/2/layout/IconLabelDescriptionList"/>
    <dgm:cxn modelId="{DF201E63-37C5-4053-890A-94F84AF55EA2}" type="presParOf" srcId="{4CE7F89F-F7F9-4947-8F6F-CA002D2840B4}" destId="{6EF4B12C-46EA-4CFA-8B6B-F893128568EA}" srcOrd="1" destOrd="0" presId="urn:microsoft.com/office/officeart/2018/2/layout/IconLabelDescriptionList"/>
    <dgm:cxn modelId="{B291A119-8552-4FD0-9B76-ACCDC256CDAB}" type="presParOf" srcId="{4CE7F89F-F7F9-4947-8F6F-CA002D2840B4}" destId="{98F5B0BF-7FBF-4D85-974F-5ED2427E0F6E}" srcOrd="2" destOrd="0" presId="urn:microsoft.com/office/officeart/2018/2/layout/IconLabelDescriptionList"/>
    <dgm:cxn modelId="{729B28A2-41D9-45F0-95B9-5E3B21FB609C}" type="presParOf" srcId="{4CE7F89F-F7F9-4947-8F6F-CA002D2840B4}" destId="{008BB1B6-B9C6-4877-87E0-F5EA3696F8B4}" srcOrd="3" destOrd="0" presId="urn:microsoft.com/office/officeart/2018/2/layout/IconLabelDescriptionList"/>
    <dgm:cxn modelId="{63A573B3-A1BF-49CF-B4E5-3A6B37AB173C}" type="presParOf" srcId="{4CE7F89F-F7F9-4947-8F6F-CA002D2840B4}" destId="{126C92E5-BD9B-4029-929B-E7DC2411CD7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A736C8-3604-491B-8705-9D56C0FAA66C}" type="doc">
      <dgm:prSet loTypeId="urn:microsoft.com/office/officeart/2005/8/layout/orgChart1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4CB9103A-76B2-43C0-900B-3FD8DFF193DB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AF564FCE-6E2E-4EC2-8230-48999310F471}" type="parTrans" cxnId="{6298FB82-66D9-4CDF-96A4-0DD366C71FEB}">
      <dgm:prSet/>
      <dgm:spPr/>
      <dgm:t>
        <a:bodyPr/>
        <a:lstStyle/>
        <a:p>
          <a:endParaRPr lang="en-US"/>
        </a:p>
      </dgm:t>
    </dgm:pt>
    <dgm:pt modelId="{E0C111F0-F6CF-42F5-834B-C83CD6BD9992}" type="sibTrans" cxnId="{6298FB82-66D9-4CDF-96A4-0DD366C71FEB}">
      <dgm:prSet/>
      <dgm:spPr/>
      <dgm:t>
        <a:bodyPr/>
        <a:lstStyle/>
        <a:p>
          <a:endParaRPr lang="en-US"/>
        </a:p>
      </dgm:t>
    </dgm:pt>
    <dgm:pt modelId="{E1F87817-FEA2-487B-9E3B-B3848331BFFA}" type="asst">
      <dgm:prSet phldrT="[Text]"/>
      <dgm:spPr/>
      <dgm:t>
        <a:bodyPr/>
        <a:lstStyle/>
        <a:p>
          <a:r>
            <a:rPr lang="en-US"/>
            <a:t>Corp IT Functions</a:t>
          </a:r>
        </a:p>
      </dgm:t>
    </dgm:pt>
    <dgm:pt modelId="{546ECF00-D221-4C31-958B-2C06F6033F5A}" type="parTrans" cxnId="{7A9ADDB2-DE10-4235-AE25-D242C895144F}">
      <dgm:prSet/>
      <dgm:spPr/>
      <dgm:t>
        <a:bodyPr/>
        <a:lstStyle/>
        <a:p>
          <a:endParaRPr lang="en-US"/>
        </a:p>
      </dgm:t>
    </dgm:pt>
    <dgm:pt modelId="{BD90CA77-2728-46DB-BC99-C00F9B3C620C}" type="sibTrans" cxnId="{7A9ADDB2-DE10-4235-AE25-D242C895144F}">
      <dgm:prSet/>
      <dgm:spPr/>
      <dgm:t>
        <a:bodyPr/>
        <a:lstStyle/>
        <a:p>
          <a:endParaRPr lang="en-US"/>
        </a:p>
      </dgm:t>
    </dgm:pt>
    <dgm:pt modelId="{4E0DF4D3-E6BB-4D79-BB78-7DEEA6720ACC}" type="asst">
      <dgm:prSet phldrT="[Text]"/>
      <dgm:spPr/>
      <dgm:t>
        <a:bodyPr/>
        <a:lstStyle/>
        <a:p>
          <a:r>
            <a:rPr lang="en-US"/>
            <a:t>Prod</a:t>
          </a:r>
        </a:p>
      </dgm:t>
    </dgm:pt>
    <dgm:pt modelId="{EEACE267-0205-4CD4-8C01-93D4F747814B}" type="parTrans" cxnId="{706BFE10-D61B-4CCF-BFC4-A3B5EA6A78F4}">
      <dgm:prSet/>
      <dgm:spPr/>
      <dgm:t>
        <a:bodyPr/>
        <a:lstStyle/>
        <a:p>
          <a:endParaRPr lang="en-US"/>
        </a:p>
      </dgm:t>
    </dgm:pt>
    <dgm:pt modelId="{0D7893C3-7243-47D0-8374-520E54C034F0}" type="sibTrans" cxnId="{706BFE10-D61B-4CCF-BFC4-A3B5EA6A78F4}">
      <dgm:prSet/>
      <dgm:spPr/>
      <dgm:t>
        <a:bodyPr/>
        <a:lstStyle/>
        <a:p>
          <a:endParaRPr lang="en-US"/>
        </a:p>
      </dgm:t>
    </dgm:pt>
    <dgm:pt modelId="{53F8999F-0078-47BB-A90F-B04698DC40B7}" type="asst">
      <dgm:prSet phldrT="[Text]"/>
      <dgm:spPr/>
      <dgm:t>
        <a:bodyPr/>
        <a:lstStyle/>
        <a:p>
          <a:r>
            <a:rPr lang="en-US"/>
            <a:t>Dev</a:t>
          </a:r>
        </a:p>
      </dgm:t>
    </dgm:pt>
    <dgm:pt modelId="{E7B92258-B443-4B45-93B7-3D39146198B7}" type="parTrans" cxnId="{5B531FC2-33AF-478A-B068-38F37013A679}">
      <dgm:prSet/>
      <dgm:spPr/>
      <dgm:t>
        <a:bodyPr/>
        <a:lstStyle/>
        <a:p>
          <a:endParaRPr lang="en-US"/>
        </a:p>
      </dgm:t>
    </dgm:pt>
    <dgm:pt modelId="{85ED9BA8-7A9B-4284-BBCA-345EA88A2C4E}" type="sibTrans" cxnId="{5B531FC2-33AF-478A-B068-38F37013A679}">
      <dgm:prSet/>
      <dgm:spPr/>
      <dgm:t>
        <a:bodyPr/>
        <a:lstStyle/>
        <a:p>
          <a:endParaRPr lang="en-US"/>
        </a:p>
      </dgm:t>
    </dgm:pt>
    <dgm:pt modelId="{BFD772BC-A4B7-4013-A18D-E5550E11BFE5}" type="asst">
      <dgm:prSet phldrT="[Text]"/>
      <dgm:spPr/>
      <dgm:t>
        <a:bodyPr/>
        <a:lstStyle/>
        <a:p>
          <a:r>
            <a:rPr lang="en-US"/>
            <a:t>QA</a:t>
          </a:r>
        </a:p>
      </dgm:t>
    </dgm:pt>
    <dgm:pt modelId="{DBFFE6DA-0E68-43B8-82BA-74C8DDB3D736}" type="parTrans" cxnId="{B00DDA98-5CD7-49F5-9CFB-5A44B1CB01E9}">
      <dgm:prSet/>
      <dgm:spPr/>
      <dgm:t>
        <a:bodyPr/>
        <a:lstStyle/>
        <a:p>
          <a:endParaRPr lang="en-US"/>
        </a:p>
      </dgm:t>
    </dgm:pt>
    <dgm:pt modelId="{95947D60-80EE-4670-8655-A24F7B765CC5}" type="sibTrans" cxnId="{B00DDA98-5CD7-49F5-9CFB-5A44B1CB01E9}">
      <dgm:prSet/>
      <dgm:spPr/>
      <dgm:t>
        <a:bodyPr/>
        <a:lstStyle/>
        <a:p>
          <a:endParaRPr lang="en-US"/>
        </a:p>
      </dgm:t>
    </dgm:pt>
    <dgm:pt modelId="{B43026A0-591F-4D38-9E3A-8AE770ADA282}" type="asst">
      <dgm:prSet phldrT="[Text]"/>
      <dgm:spPr/>
      <dgm:t>
        <a:bodyPr/>
        <a:lstStyle/>
        <a:p>
          <a:r>
            <a:rPr lang="en-US"/>
            <a:t>Business Unit(s)</a:t>
          </a:r>
        </a:p>
      </dgm:t>
    </dgm:pt>
    <dgm:pt modelId="{40EDB07C-A217-4E13-8CD8-E8198A2757D8}" type="parTrans" cxnId="{4E69154D-8242-4E02-8ADB-86AB6A063907}">
      <dgm:prSet/>
      <dgm:spPr/>
      <dgm:t>
        <a:bodyPr/>
        <a:lstStyle/>
        <a:p>
          <a:endParaRPr lang="en-US"/>
        </a:p>
      </dgm:t>
    </dgm:pt>
    <dgm:pt modelId="{CBF03751-64F7-4AA2-A3FF-4843FE7E7B49}" type="sibTrans" cxnId="{4E69154D-8242-4E02-8ADB-86AB6A063907}">
      <dgm:prSet/>
      <dgm:spPr/>
      <dgm:t>
        <a:bodyPr/>
        <a:lstStyle/>
        <a:p>
          <a:endParaRPr lang="en-US"/>
        </a:p>
      </dgm:t>
    </dgm:pt>
    <dgm:pt modelId="{18AD0EBC-1433-4429-AFDE-0A9100F02E16}" type="asst">
      <dgm:prSet phldrT="[Text]"/>
      <dgm:spPr/>
      <dgm:t>
        <a:bodyPr/>
        <a:lstStyle/>
        <a:p>
          <a:r>
            <a:rPr lang="en-US"/>
            <a:t>RG</a:t>
          </a:r>
        </a:p>
      </dgm:t>
    </dgm:pt>
    <dgm:pt modelId="{39F1D39B-12DC-4432-A32A-E560BA3A5FDC}" type="parTrans" cxnId="{834111F3-AB54-4C92-8243-05758EE71A5A}">
      <dgm:prSet/>
      <dgm:spPr/>
      <dgm:t>
        <a:bodyPr/>
        <a:lstStyle/>
        <a:p>
          <a:endParaRPr lang="en-US"/>
        </a:p>
      </dgm:t>
    </dgm:pt>
    <dgm:pt modelId="{4B37A198-14BA-4988-B4DF-D2ED1E6B08C4}" type="sibTrans" cxnId="{834111F3-AB54-4C92-8243-05758EE71A5A}">
      <dgm:prSet/>
      <dgm:spPr/>
      <dgm:t>
        <a:bodyPr/>
        <a:lstStyle/>
        <a:p>
          <a:endParaRPr lang="en-US"/>
        </a:p>
      </dgm:t>
    </dgm:pt>
    <dgm:pt modelId="{D8F8E340-4EC9-4477-A5AF-F1BB7251DF98}" type="asst">
      <dgm:prSet phldrT="[Text]"/>
      <dgm:spPr/>
      <dgm:t>
        <a:bodyPr/>
        <a:lstStyle/>
        <a:p>
          <a:r>
            <a:rPr lang="en-US"/>
            <a:t>RG</a:t>
          </a:r>
        </a:p>
      </dgm:t>
    </dgm:pt>
    <dgm:pt modelId="{9615E1B7-942E-45A9-9871-DE75C46CD7CF}" type="parTrans" cxnId="{CE564A33-BA4E-40AE-B81C-81BCB6B25975}">
      <dgm:prSet/>
      <dgm:spPr/>
      <dgm:t>
        <a:bodyPr/>
        <a:lstStyle/>
        <a:p>
          <a:endParaRPr lang="en-US"/>
        </a:p>
      </dgm:t>
    </dgm:pt>
    <dgm:pt modelId="{F2636957-CF85-4916-8693-B078B33F4375}" type="sibTrans" cxnId="{CE564A33-BA4E-40AE-B81C-81BCB6B25975}">
      <dgm:prSet/>
      <dgm:spPr/>
      <dgm:t>
        <a:bodyPr/>
        <a:lstStyle/>
        <a:p>
          <a:endParaRPr lang="en-US"/>
        </a:p>
      </dgm:t>
    </dgm:pt>
    <dgm:pt modelId="{9D916C2A-2267-4539-ABEB-6011C63195C5}" type="pres">
      <dgm:prSet presAssocID="{F8A736C8-3604-491B-8705-9D56C0FAA6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A51AB15-E3A6-4868-A46A-0F9952EF81B8}" type="pres">
      <dgm:prSet presAssocID="{4CB9103A-76B2-43C0-900B-3FD8DFF193DB}" presName="hierRoot1" presStyleCnt="0">
        <dgm:presLayoutVars>
          <dgm:hierBranch val="init"/>
        </dgm:presLayoutVars>
      </dgm:prSet>
      <dgm:spPr/>
    </dgm:pt>
    <dgm:pt modelId="{8F07BDD2-F86A-4084-A1AB-1BE6BE834BAB}" type="pres">
      <dgm:prSet presAssocID="{4CB9103A-76B2-43C0-900B-3FD8DFF193DB}" presName="rootComposite1" presStyleCnt="0"/>
      <dgm:spPr/>
    </dgm:pt>
    <dgm:pt modelId="{AD4E2EE8-A5A8-4EF7-A9AF-06D3615E31DF}" type="pres">
      <dgm:prSet presAssocID="{4CB9103A-76B2-43C0-900B-3FD8DFF193DB}" presName="rootText1" presStyleLbl="node0" presStyleIdx="0" presStyleCnt="1">
        <dgm:presLayoutVars>
          <dgm:chPref val="3"/>
        </dgm:presLayoutVars>
      </dgm:prSet>
      <dgm:spPr/>
    </dgm:pt>
    <dgm:pt modelId="{5C63D415-45B2-4DCA-9E5B-4B4BCA026B7A}" type="pres">
      <dgm:prSet presAssocID="{4CB9103A-76B2-43C0-900B-3FD8DFF193DB}" presName="rootConnector1" presStyleLbl="node1" presStyleIdx="0" presStyleCnt="0"/>
      <dgm:spPr/>
    </dgm:pt>
    <dgm:pt modelId="{7681CEFC-532C-4BA9-A7A4-E6C094E3EB9E}" type="pres">
      <dgm:prSet presAssocID="{4CB9103A-76B2-43C0-900B-3FD8DFF193DB}" presName="hierChild2" presStyleCnt="0"/>
      <dgm:spPr/>
    </dgm:pt>
    <dgm:pt modelId="{5F9CC463-08EC-4C6F-858F-DA6FE058E651}" type="pres">
      <dgm:prSet presAssocID="{4CB9103A-76B2-43C0-900B-3FD8DFF193DB}" presName="hierChild3" presStyleCnt="0"/>
      <dgm:spPr/>
    </dgm:pt>
    <dgm:pt modelId="{EEBBEFE2-34D9-4ADF-819F-18C4C4D86663}" type="pres">
      <dgm:prSet presAssocID="{546ECF00-D221-4C31-958B-2C06F6033F5A}" presName="Name111" presStyleLbl="parChTrans1D2" presStyleIdx="0" presStyleCnt="2"/>
      <dgm:spPr/>
    </dgm:pt>
    <dgm:pt modelId="{29BE3994-D6B6-4B34-9A05-57416E1D8408}" type="pres">
      <dgm:prSet presAssocID="{E1F87817-FEA2-487B-9E3B-B3848331BFFA}" presName="hierRoot3" presStyleCnt="0">
        <dgm:presLayoutVars>
          <dgm:hierBranch val="init"/>
        </dgm:presLayoutVars>
      </dgm:prSet>
      <dgm:spPr/>
    </dgm:pt>
    <dgm:pt modelId="{428AAA2C-2921-41E1-B8B0-02CADEDCF0C0}" type="pres">
      <dgm:prSet presAssocID="{E1F87817-FEA2-487B-9E3B-B3848331BFFA}" presName="rootComposite3" presStyleCnt="0"/>
      <dgm:spPr/>
    </dgm:pt>
    <dgm:pt modelId="{1AF906F3-00CF-4285-8B88-93630B0C922C}" type="pres">
      <dgm:prSet presAssocID="{E1F87817-FEA2-487B-9E3B-B3848331BFFA}" presName="rootText3" presStyleLbl="asst1" presStyleIdx="0" presStyleCnt="7">
        <dgm:presLayoutVars>
          <dgm:chPref val="3"/>
        </dgm:presLayoutVars>
      </dgm:prSet>
      <dgm:spPr/>
    </dgm:pt>
    <dgm:pt modelId="{E8E16A93-1F56-481C-A1FA-5412C206DDFB}" type="pres">
      <dgm:prSet presAssocID="{E1F87817-FEA2-487B-9E3B-B3848331BFFA}" presName="rootConnector3" presStyleLbl="asst1" presStyleIdx="0" presStyleCnt="7"/>
      <dgm:spPr/>
    </dgm:pt>
    <dgm:pt modelId="{09293A3D-A69D-4010-A27C-50D9B89AD59F}" type="pres">
      <dgm:prSet presAssocID="{E1F87817-FEA2-487B-9E3B-B3848331BFFA}" presName="hierChild6" presStyleCnt="0"/>
      <dgm:spPr/>
    </dgm:pt>
    <dgm:pt modelId="{D0BF6FCB-C0ED-47CA-8030-1A79CFFF37B4}" type="pres">
      <dgm:prSet presAssocID="{E1F87817-FEA2-487B-9E3B-B3848331BFFA}" presName="hierChild7" presStyleCnt="0"/>
      <dgm:spPr/>
    </dgm:pt>
    <dgm:pt modelId="{C93B6800-1069-4096-819F-F3ECDB1A01CC}" type="pres">
      <dgm:prSet presAssocID="{EEACE267-0205-4CD4-8C01-93D4F747814B}" presName="Name111" presStyleLbl="parChTrans1D3" presStyleIdx="0" presStyleCnt="5"/>
      <dgm:spPr/>
    </dgm:pt>
    <dgm:pt modelId="{4B861501-6C72-4C3E-AA67-AF670A2C5BC0}" type="pres">
      <dgm:prSet presAssocID="{4E0DF4D3-E6BB-4D79-BB78-7DEEA6720ACC}" presName="hierRoot3" presStyleCnt="0">
        <dgm:presLayoutVars>
          <dgm:hierBranch val="init"/>
        </dgm:presLayoutVars>
      </dgm:prSet>
      <dgm:spPr/>
    </dgm:pt>
    <dgm:pt modelId="{B6A9DA8A-B33F-45FD-B717-E653BA5980FE}" type="pres">
      <dgm:prSet presAssocID="{4E0DF4D3-E6BB-4D79-BB78-7DEEA6720ACC}" presName="rootComposite3" presStyleCnt="0"/>
      <dgm:spPr/>
    </dgm:pt>
    <dgm:pt modelId="{7F305424-59B5-4346-9F79-90036E12E0DD}" type="pres">
      <dgm:prSet presAssocID="{4E0DF4D3-E6BB-4D79-BB78-7DEEA6720ACC}" presName="rootText3" presStyleLbl="asst1" presStyleIdx="1" presStyleCnt="7">
        <dgm:presLayoutVars>
          <dgm:chPref val="3"/>
        </dgm:presLayoutVars>
      </dgm:prSet>
      <dgm:spPr/>
    </dgm:pt>
    <dgm:pt modelId="{43190D6B-98E5-4E7E-8481-D5F5297B7DB9}" type="pres">
      <dgm:prSet presAssocID="{4E0DF4D3-E6BB-4D79-BB78-7DEEA6720ACC}" presName="rootConnector3" presStyleLbl="asst1" presStyleIdx="1" presStyleCnt="7"/>
      <dgm:spPr/>
    </dgm:pt>
    <dgm:pt modelId="{BA58D0C1-1080-4342-B844-BDABD813C893}" type="pres">
      <dgm:prSet presAssocID="{4E0DF4D3-E6BB-4D79-BB78-7DEEA6720ACC}" presName="hierChild6" presStyleCnt="0"/>
      <dgm:spPr/>
    </dgm:pt>
    <dgm:pt modelId="{535E7139-39F8-445C-AAB4-DB32F039F144}" type="pres">
      <dgm:prSet presAssocID="{4E0DF4D3-E6BB-4D79-BB78-7DEEA6720ACC}" presName="hierChild7" presStyleCnt="0"/>
      <dgm:spPr/>
    </dgm:pt>
    <dgm:pt modelId="{78937E87-BCDD-42D5-B2DF-72D2EF61A183}" type="pres">
      <dgm:prSet presAssocID="{E7B92258-B443-4B45-93B7-3D39146198B7}" presName="Name111" presStyleLbl="parChTrans1D3" presStyleIdx="1" presStyleCnt="5"/>
      <dgm:spPr/>
    </dgm:pt>
    <dgm:pt modelId="{81F2CB22-AB9D-4EB1-A6AE-7D10DE28D105}" type="pres">
      <dgm:prSet presAssocID="{53F8999F-0078-47BB-A90F-B04698DC40B7}" presName="hierRoot3" presStyleCnt="0">
        <dgm:presLayoutVars>
          <dgm:hierBranch val="init"/>
        </dgm:presLayoutVars>
      </dgm:prSet>
      <dgm:spPr/>
    </dgm:pt>
    <dgm:pt modelId="{7346E4FF-1E8F-42F6-B91B-6F8E27F1BBA7}" type="pres">
      <dgm:prSet presAssocID="{53F8999F-0078-47BB-A90F-B04698DC40B7}" presName="rootComposite3" presStyleCnt="0"/>
      <dgm:spPr/>
    </dgm:pt>
    <dgm:pt modelId="{8A6E3616-B407-493B-8CDF-A58B1FAB2AD6}" type="pres">
      <dgm:prSet presAssocID="{53F8999F-0078-47BB-A90F-B04698DC40B7}" presName="rootText3" presStyleLbl="asst1" presStyleIdx="2" presStyleCnt="7">
        <dgm:presLayoutVars>
          <dgm:chPref val="3"/>
        </dgm:presLayoutVars>
      </dgm:prSet>
      <dgm:spPr/>
    </dgm:pt>
    <dgm:pt modelId="{57D055CE-EED5-425B-9671-7FF2F9234140}" type="pres">
      <dgm:prSet presAssocID="{53F8999F-0078-47BB-A90F-B04698DC40B7}" presName="rootConnector3" presStyleLbl="asst1" presStyleIdx="2" presStyleCnt="7"/>
      <dgm:spPr/>
    </dgm:pt>
    <dgm:pt modelId="{BAD4F18E-9730-4D3D-802F-D071953E28D4}" type="pres">
      <dgm:prSet presAssocID="{53F8999F-0078-47BB-A90F-B04698DC40B7}" presName="hierChild6" presStyleCnt="0"/>
      <dgm:spPr/>
    </dgm:pt>
    <dgm:pt modelId="{14B0E883-12AB-4861-922C-97166368C2C1}" type="pres">
      <dgm:prSet presAssocID="{53F8999F-0078-47BB-A90F-B04698DC40B7}" presName="hierChild7" presStyleCnt="0"/>
      <dgm:spPr/>
    </dgm:pt>
    <dgm:pt modelId="{E0F35BE9-275A-44D0-9687-52CEF4384B12}" type="pres">
      <dgm:prSet presAssocID="{DBFFE6DA-0E68-43B8-82BA-74C8DDB3D736}" presName="Name111" presStyleLbl="parChTrans1D3" presStyleIdx="2" presStyleCnt="5"/>
      <dgm:spPr/>
    </dgm:pt>
    <dgm:pt modelId="{68D67AF9-048D-4D46-8574-CA82B9BE8798}" type="pres">
      <dgm:prSet presAssocID="{BFD772BC-A4B7-4013-A18D-E5550E11BFE5}" presName="hierRoot3" presStyleCnt="0">
        <dgm:presLayoutVars>
          <dgm:hierBranch val="init"/>
        </dgm:presLayoutVars>
      </dgm:prSet>
      <dgm:spPr/>
    </dgm:pt>
    <dgm:pt modelId="{07D7729D-E17A-4DC8-97D7-045787C22016}" type="pres">
      <dgm:prSet presAssocID="{BFD772BC-A4B7-4013-A18D-E5550E11BFE5}" presName="rootComposite3" presStyleCnt="0"/>
      <dgm:spPr/>
    </dgm:pt>
    <dgm:pt modelId="{A19932DE-ED4C-48C8-BF13-78F1B49286EA}" type="pres">
      <dgm:prSet presAssocID="{BFD772BC-A4B7-4013-A18D-E5550E11BFE5}" presName="rootText3" presStyleLbl="asst1" presStyleIdx="3" presStyleCnt="7">
        <dgm:presLayoutVars>
          <dgm:chPref val="3"/>
        </dgm:presLayoutVars>
      </dgm:prSet>
      <dgm:spPr/>
    </dgm:pt>
    <dgm:pt modelId="{DB4B04E3-DAE1-4092-9241-6A56B6048130}" type="pres">
      <dgm:prSet presAssocID="{BFD772BC-A4B7-4013-A18D-E5550E11BFE5}" presName="rootConnector3" presStyleLbl="asst1" presStyleIdx="3" presStyleCnt="7"/>
      <dgm:spPr/>
    </dgm:pt>
    <dgm:pt modelId="{339357E8-DAF3-4E97-A6B3-B53B581F68C1}" type="pres">
      <dgm:prSet presAssocID="{BFD772BC-A4B7-4013-A18D-E5550E11BFE5}" presName="hierChild6" presStyleCnt="0"/>
      <dgm:spPr/>
    </dgm:pt>
    <dgm:pt modelId="{33A4073C-B9E8-4229-B115-CE8DF948F7E2}" type="pres">
      <dgm:prSet presAssocID="{BFD772BC-A4B7-4013-A18D-E5550E11BFE5}" presName="hierChild7" presStyleCnt="0"/>
      <dgm:spPr/>
    </dgm:pt>
    <dgm:pt modelId="{688C7FFC-88F8-4B15-BF93-F7A30B9C50C1}" type="pres">
      <dgm:prSet presAssocID="{40EDB07C-A217-4E13-8CD8-E8198A2757D8}" presName="Name111" presStyleLbl="parChTrans1D2" presStyleIdx="1" presStyleCnt="2"/>
      <dgm:spPr/>
    </dgm:pt>
    <dgm:pt modelId="{D5D02758-D565-4E61-A546-BA14A37B00C1}" type="pres">
      <dgm:prSet presAssocID="{B43026A0-591F-4D38-9E3A-8AE770ADA282}" presName="hierRoot3" presStyleCnt="0">
        <dgm:presLayoutVars>
          <dgm:hierBranch val="init"/>
        </dgm:presLayoutVars>
      </dgm:prSet>
      <dgm:spPr/>
    </dgm:pt>
    <dgm:pt modelId="{2E4CA36A-288E-4C49-BCE2-A3189041E4DD}" type="pres">
      <dgm:prSet presAssocID="{B43026A0-591F-4D38-9E3A-8AE770ADA282}" presName="rootComposite3" presStyleCnt="0"/>
      <dgm:spPr/>
    </dgm:pt>
    <dgm:pt modelId="{03EF3736-41E6-4A1F-9F8D-16A9DC7294EA}" type="pres">
      <dgm:prSet presAssocID="{B43026A0-591F-4D38-9E3A-8AE770ADA282}" presName="rootText3" presStyleLbl="asst1" presStyleIdx="4" presStyleCnt="7">
        <dgm:presLayoutVars>
          <dgm:chPref val="3"/>
        </dgm:presLayoutVars>
      </dgm:prSet>
      <dgm:spPr/>
    </dgm:pt>
    <dgm:pt modelId="{C0A293DC-B1A3-453D-A0C1-4287026B4807}" type="pres">
      <dgm:prSet presAssocID="{B43026A0-591F-4D38-9E3A-8AE770ADA282}" presName="rootConnector3" presStyleLbl="asst1" presStyleIdx="4" presStyleCnt="7"/>
      <dgm:spPr/>
    </dgm:pt>
    <dgm:pt modelId="{9F95A4F9-FAFF-48D8-AA86-9450EECEEFB2}" type="pres">
      <dgm:prSet presAssocID="{B43026A0-591F-4D38-9E3A-8AE770ADA282}" presName="hierChild6" presStyleCnt="0"/>
      <dgm:spPr/>
    </dgm:pt>
    <dgm:pt modelId="{7E20801B-92B7-4EDB-8657-FF0CC4FEFAFB}" type="pres">
      <dgm:prSet presAssocID="{B43026A0-591F-4D38-9E3A-8AE770ADA282}" presName="hierChild7" presStyleCnt="0"/>
      <dgm:spPr/>
    </dgm:pt>
    <dgm:pt modelId="{275A556C-3736-4CEF-870E-850E4A7297B3}" type="pres">
      <dgm:prSet presAssocID="{39F1D39B-12DC-4432-A32A-E560BA3A5FDC}" presName="Name111" presStyleLbl="parChTrans1D3" presStyleIdx="3" presStyleCnt="5"/>
      <dgm:spPr/>
    </dgm:pt>
    <dgm:pt modelId="{6381DF0C-8075-4605-94FB-A07C04736D88}" type="pres">
      <dgm:prSet presAssocID="{18AD0EBC-1433-4429-AFDE-0A9100F02E16}" presName="hierRoot3" presStyleCnt="0">
        <dgm:presLayoutVars>
          <dgm:hierBranch val="init"/>
        </dgm:presLayoutVars>
      </dgm:prSet>
      <dgm:spPr/>
    </dgm:pt>
    <dgm:pt modelId="{B5466E1F-75F3-44B2-A3F0-068C62F4D5DD}" type="pres">
      <dgm:prSet presAssocID="{18AD0EBC-1433-4429-AFDE-0A9100F02E16}" presName="rootComposite3" presStyleCnt="0"/>
      <dgm:spPr/>
    </dgm:pt>
    <dgm:pt modelId="{4B6EDCCC-BB5F-476E-8AE1-63C2BF9EB254}" type="pres">
      <dgm:prSet presAssocID="{18AD0EBC-1433-4429-AFDE-0A9100F02E16}" presName="rootText3" presStyleLbl="asst1" presStyleIdx="5" presStyleCnt="7">
        <dgm:presLayoutVars>
          <dgm:chPref val="3"/>
        </dgm:presLayoutVars>
      </dgm:prSet>
      <dgm:spPr/>
    </dgm:pt>
    <dgm:pt modelId="{AE951A84-D722-4C8D-98C9-3BEAF7ADD166}" type="pres">
      <dgm:prSet presAssocID="{18AD0EBC-1433-4429-AFDE-0A9100F02E16}" presName="rootConnector3" presStyleLbl="asst1" presStyleIdx="5" presStyleCnt="7"/>
      <dgm:spPr/>
    </dgm:pt>
    <dgm:pt modelId="{EB71D7F4-8D0D-438E-9462-099BCC6873C1}" type="pres">
      <dgm:prSet presAssocID="{18AD0EBC-1433-4429-AFDE-0A9100F02E16}" presName="hierChild6" presStyleCnt="0"/>
      <dgm:spPr/>
    </dgm:pt>
    <dgm:pt modelId="{C0541A31-07C2-4D4B-A7A6-D9994D87819F}" type="pres">
      <dgm:prSet presAssocID="{18AD0EBC-1433-4429-AFDE-0A9100F02E16}" presName="hierChild7" presStyleCnt="0"/>
      <dgm:spPr/>
    </dgm:pt>
    <dgm:pt modelId="{9C00DC78-F4D8-4A21-A0EC-F4142BA1A962}" type="pres">
      <dgm:prSet presAssocID="{9615E1B7-942E-45A9-9871-DE75C46CD7CF}" presName="Name111" presStyleLbl="parChTrans1D3" presStyleIdx="4" presStyleCnt="5"/>
      <dgm:spPr/>
    </dgm:pt>
    <dgm:pt modelId="{762F1E20-6156-411F-A191-30514E03D61E}" type="pres">
      <dgm:prSet presAssocID="{D8F8E340-4EC9-4477-A5AF-F1BB7251DF98}" presName="hierRoot3" presStyleCnt="0">
        <dgm:presLayoutVars>
          <dgm:hierBranch val="init"/>
        </dgm:presLayoutVars>
      </dgm:prSet>
      <dgm:spPr/>
    </dgm:pt>
    <dgm:pt modelId="{CCD26023-1EF5-441B-B6A3-8D8860BB1C34}" type="pres">
      <dgm:prSet presAssocID="{D8F8E340-4EC9-4477-A5AF-F1BB7251DF98}" presName="rootComposite3" presStyleCnt="0"/>
      <dgm:spPr/>
    </dgm:pt>
    <dgm:pt modelId="{A61CC214-DE0D-42C5-8A0C-BFBB67E61843}" type="pres">
      <dgm:prSet presAssocID="{D8F8E340-4EC9-4477-A5AF-F1BB7251DF98}" presName="rootText3" presStyleLbl="asst1" presStyleIdx="6" presStyleCnt="7">
        <dgm:presLayoutVars>
          <dgm:chPref val="3"/>
        </dgm:presLayoutVars>
      </dgm:prSet>
      <dgm:spPr/>
    </dgm:pt>
    <dgm:pt modelId="{229649E0-BBA6-4A16-9C10-0CFA4117698B}" type="pres">
      <dgm:prSet presAssocID="{D8F8E340-4EC9-4477-A5AF-F1BB7251DF98}" presName="rootConnector3" presStyleLbl="asst1" presStyleIdx="6" presStyleCnt="7"/>
      <dgm:spPr/>
    </dgm:pt>
    <dgm:pt modelId="{5F368286-E9D6-4E9E-A9E7-B18ACA312730}" type="pres">
      <dgm:prSet presAssocID="{D8F8E340-4EC9-4477-A5AF-F1BB7251DF98}" presName="hierChild6" presStyleCnt="0"/>
      <dgm:spPr/>
    </dgm:pt>
    <dgm:pt modelId="{B1D371CF-5F9C-450E-87BF-24FB05512E15}" type="pres">
      <dgm:prSet presAssocID="{D8F8E340-4EC9-4477-A5AF-F1BB7251DF98}" presName="hierChild7" presStyleCnt="0"/>
      <dgm:spPr/>
    </dgm:pt>
  </dgm:ptLst>
  <dgm:cxnLst>
    <dgm:cxn modelId="{03C3A604-3922-42A1-8C01-FB4CC672706D}" type="presOf" srcId="{4CB9103A-76B2-43C0-900B-3FD8DFF193DB}" destId="{5C63D415-45B2-4DCA-9E5B-4B4BCA026B7A}" srcOrd="1" destOrd="0" presId="urn:microsoft.com/office/officeart/2005/8/layout/orgChart1"/>
    <dgm:cxn modelId="{DE9EF10A-0AA1-48AE-BA27-5C4A81669476}" type="presOf" srcId="{B43026A0-591F-4D38-9E3A-8AE770ADA282}" destId="{C0A293DC-B1A3-453D-A0C1-4287026B4807}" srcOrd="1" destOrd="0" presId="urn:microsoft.com/office/officeart/2005/8/layout/orgChart1"/>
    <dgm:cxn modelId="{706BFE10-D61B-4CCF-BFC4-A3B5EA6A78F4}" srcId="{E1F87817-FEA2-487B-9E3B-B3848331BFFA}" destId="{4E0DF4D3-E6BB-4D79-BB78-7DEEA6720ACC}" srcOrd="0" destOrd="0" parTransId="{EEACE267-0205-4CD4-8C01-93D4F747814B}" sibTransId="{0D7893C3-7243-47D0-8374-520E54C034F0}"/>
    <dgm:cxn modelId="{1B6EDF1C-F867-42ED-AC3B-2A3663041081}" type="presOf" srcId="{E1F87817-FEA2-487B-9E3B-B3848331BFFA}" destId="{1AF906F3-00CF-4285-8B88-93630B0C922C}" srcOrd="0" destOrd="0" presId="urn:microsoft.com/office/officeart/2005/8/layout/orgChart1"/>
    <dgm:cxn modelId="{B356C026-1E06-48BC-8C16-9405C2D24A4A}" type="presOf" srcId="{18AD0EBC-1433-4429-AFDE-0A9100F02E16}" destId="{AE951A84-D722-4C8D-98C9-3BEAF7ADD166}" srcOrd="1" destOrd="0" presId="urn:microsoft.com/office/officeart/2005/8/layout/orgChart1"/>
    <dgm:cxn modelId="{F35CC82E-380C-4088-9732-F3E5B70AD519}" type="presOf" srcId="{546ECF00-D221-4C31-958B-2C06F6033F5A}" destId="{EEBBEFE2-34D9-4ADF-819F-18C4C4D86663}" srcOrd="0" destOrd="0" presId="urn:microsoft.com/office/officeart/2005/8/layout/orgChart1"/>
    <dgm:cxn modelId="{5FB2342F-7C6C-42D9-B1B5-A068AF51B743}" type="presOf" srcId="{53F8999F-0078-47BB-A90F-B04698DC40B7}" destId="{57D055CE-EED5-425B-9671-7FF2F9234140}" srcOrd="1" destOrd="0" presId="urn:microsoft.com/office/officeart/2005/8/layout/orgChart1"/>
    <dgm:cxn modelId="{CE564A33-BA4E-40AE-B81C-81BCB6B25975}" srcId="{B43026A0-591F-4D38-9E3A-8AE770ADA282}" destId="{D8F8E340-4EC9-4477-A5AF-F1BB7251DF98}" srcOrd="1" destOrd="0" parTransId="{9615E1B7-942E-45A9-9871-DE75C46CD7CF}" sibTransId="{F2636957-CF85-4916-8693-B078B33F4375}"/>
    <dgm:cxn modelId="{83A64C36-4CDE-4AB1-B9EA-691F77F845DF}" type="presOf" srcId="{E7B92258-B443-4B45-93B7-3D39146198B7}" destId="{78937E87-BCDD-42D5-B2DF-72D2EF61A183}" srcOrd="0" destOrd="0" presId="urn:microsoft.com/office/officeart/2005/8/layout/orgChart1"/>
    <dgm:cxn modelId="{6C804D43-1C2A-40A6-8453-DF0AA3F91D53}" type="presOf" srcId="{BFD772BC-A4B7-4013-A18D-E5550E11BFE5}" destId="{DB4B04E3-DAE1-4092-9241-6A56B6048130}" srcOrd="1" destOrd="0" presId="urn:microsoft.com/office/officeart/2005/8/layout/orgChart1"/>
    <dgm:cxn modelId="{4E69154D-8242-4E02-8ADB-86AB6A063907}" srcId="{4CB9103A-76B2-43C0-900B-3FD8DFF193DB}" destId="{B43026A0-591F-4D38-9E3A-8AE770ADA282}" srcOrd="1" destOrd="0" parTransId="{40EDB07C-A217-4E13-8CD8-E8198A2757D8}" sibTransId="{CBF03751-64F7-4AA2-A3FF-4843FE7E7B49}"/>
    <dgm:cxn modelId="{55EDFB4E-E516-41F3-9812-DCD26E1EB4B2}" type="presOf" srcId="{53F8999F-0078-47BB-A90F-B04698DC40B7}" destId="{8A6E3616-B407-493B-8CDF-A58B1FAB2AD6}" srcOrd="0" destOrd="0" presId="urn:microsoft.com/office/officeart/2005/8/layout/orgChart1"/>
    <dgm:cxn modelId="{8A4B185B-1436-4E13-9756-F321179DD1E5}" type="presOf" srcId="{39F1D39B-12DC-4432-A32A-E560BA3A5FDC}" destId="{275A556C-3736-4CEF-870E-850E4A7297B3}" srcOrd="0" destOrd="0" presId="urn:microsoft.com/office/officeart/2005/8/layout/orgChart1"/>
    <dgm:cxn modelId="{9928B176-7099-47DE-9B5D-D5E131E322A3}" type="presOf" srcId="{F8A736C8-3604-491B-8705-9D56C0FAA66C}" destId="{9D916C2A-2267-4539-ABEB-6011C63195C5}" srcOrd="0" destOrd="0" presId="urn:microsoft.com/office/officeart/2005/8/layout/orgChart1"/>
    <dgm:cxn modelId="{6298FB82-66D9-4CDF-96A4-0DD366C71FEB}" srcId="{F8A736C8-3604-491B-8705-9D56C0FAA66C}" destId="{4CB9103A-76B2-43C0-900B-3FD8DFF193DB}" srcOrd="0" destOrd="0" parTransId="{AF564FCE-6E2E-4EC2-8230-48999310F471}" sibTransId="{E0C111F0-F6CF-42F5-834B-C83CD6BD9992}"/>
    <dgm:cxn modelId="{B00DDA98-5CD7-49F5-9CFB-5A44B1CB01E9}" srcId="{E1F87817-FEA2-487B-9E3B-B3848331BFFA}" destId="{BFD772BC-A4B7-4013-A18D-E5550E11BFE5}" srcOrd="2" destOrd="0" parTransId="{DBFFE6DA-0E68-43B8-82BA-74C8DDB3D736}" sibTransId="{95947D60-80EE-4670-8655-A24F7B765CC5}"/>
    <dgm:cxn modelId="{265BE59B-2760-4EEA-B78B-02E6FE37BD96}" type="presOf" srcId="{4CB9103A-76B2-43C0-900B-3FD8DFF193DB}" destId="{AD4E2EE8-A5A8-4EF7-A9AF-06D3615E31DF}" srcOrd="0" destOrd="0" presId="urn:microsoft.com/office/officeart/2005/8/layout/orgChart1"/>
    <dgm:cxn modelId="{B7BE76AE-E104-454C-9574-AB3410255AA3}" type="presOf" srcId="{40EDB07C-A217-4E13-8CD8-E8198A2757D8}" destId="{688C7FFC-88F8-4B15-BF93-F7A30B9C50C1}" srcOrd="0" destOrd="0" presId="urn:microsoft.com/office/officeart/2005/8/layout/orgChart1"/>
    <dgm:cxn modelId="{7A9ADDB2-DE10-4235-AE25-D242C895144F}" srcId="{4CB9103A-76B2-43C0-900B-3FD8DFF193DB}" destId="{E1F87817-FEA2-487B-9E3B-B3848331BFFA}" srcOrd="0" destOrd="0" parTransId="{546ECF00-D221-4C31-958B-2C06F6033F5A}" sibTransId="{BD90CA77-2728-46DB-BC99-C00F9B3C620C}"/>
    <dgm:cxn modelId="{65A031B3-46B6-4D89-8C4E-DC1B89A28B96}" type="presOf" srcId="{B43026A0-591F-4D38-9E3A-8AE770ADA282}" destId="{03EF3736-41E6-4A1F-9F8D-16A9DC7294EA}" srcOrd="0" destOrd="0" presId="urn:microsoft.com/office/officeart/2005/8/layout/orgChart1"/>
    <dgm:cxn modelId="{DA0CCCC1-F8A3-4813-A92E-F1B094C57C8F}" type="presOf" srcId="{D8F8E340-4EC9-4477-A5AF-F1BB7251DF98}" destId="{A61CC214-DE0D-42C5-8A0C-BFBB67E61843}" srcOrd="0" destOrd="0" presId="urn:microsoft.com/office/officeart/2005/8/layout/orgChart1"/>
    <dgm:cxn modelId="{5B531FC2-33AF-478A-B068-38F37013A679}" srcId="{E1F87817-FEA2-487B-9E3B-B3848331BFFA}" destId="{53F8999F-0078-47BB-A90F-B04698DC40B7}" srcOrd="1" destOrd="0" parTransId="{E7B92258-B443-4B45-93B7-3D39146198B7}" sibTransId="{85ED9BA8-7A9B-4284-BBCA-345EA88A2C4E}"/>
    <dgm:cxn modelId="{9AD4E8C6-EEE3-4E26-8DAC-EB832F4FABEA}" type="presOf" srcId="{D8F8E340-4EC9-4477-A5AF-F1BB7251DF98}" destId="{229649E0-BBA6-4A16-9C10-0CFA4117698B}" srcOrd="1" destOrd="0" presId="urn:microsoft.com/office/officeart/2005/8/layout/orgChart1"/>
    <dgm:cxn modelId="{05D63FCB-4076-424A-87F5-A6A86CFFF65A}" type="presOf" srcId="{BFD772BC-A4B7-4013-A18D-E5550E11BFE5}" destId="{A19932DE-ED4C-48C8-BF13-78F1B49286EA}" srcOrd="0" destOrd="0" presId="urn:microsoft.com/office/officeart/2005/8/layout/orgChart1"/>
    <dgm:cxn modelId="{D6A2E8CC-6979-4D52-A0C5-5A8FBBAAA61E}" type="presOf" srcId="{9615E1B7-942E-45A9-9871-DE75C46CD7CF}" destId="{9C00DC78-F4D8-4A21-A0EC-F4142BA1A962}" srcOrd="0" destOrd="0" presId="urn:microsoft.com/office/officeart/2005/8/layout/orgChart1"/>
    <dgm:cxn modelId="{BFB9FDCE-D52E-4086-86DE-681BC38EA428}" type="presOf" srcId="{EEACE267-0205-4CD4-8C01-93D4F747814B}" destId="{C93B6800-1069-4096-819F-F3ECDB1A01CC}" srcOrd="0" destOrd="0" presId="urn:microsoft.com/office/officeart/2005/8/layout/orgChart1"/>
    <dgm:cxn modelId="{6699B7DF-422E-473B-ABBF-76432C8E9E85}" type="presOf" srcId="{4E0DF4D3-E6BB-4D79-BB78-7DEEA6720ACC}" destId="{7F305424-59B5-4346-9F79-90036E12E0DD}" srcOrd="0" destOrd="0" presId="urn:microsoft.com/office/officeart/2005/8/layout/orgChart1"/>
    <dgm:cxn modelId="{44C635E1-5E10-495B-8249-384660381F68}" type="presOf" srcId="{18AD0EBC-1433-4429-AFDE-0A9100F02E16}" destId="{4B6EDCCC-BB5F-476E-8AE1-63C2BF9EB254}" srcOrd="0" destOrd="0" presId="urn:microsoft.com/office/officeart/2005/8/layout/orgChart1"/>
    <dgm:cxn modelId="{375A44E5-25F9-462A-BFBB-A93900054AC6}" type="presOf" srcId="{4E0DF4D3-E6BB-4D79-BB78-7DEEA6720ACC}" destId="{43190D6B-98E5-4E7E-8481-D5F5297B7DB9}" srcOrd="1" destOrd="0" presId="urn:microsoft.com/office/officeart/2005/8/layout/orgChart1"/>
    <dgm:cxn modelId="{9FD7FEEF-9CD2-44DE-8AB5-7299B8AA9641}" type="presOf" srcId="{E1F87817-FEA2-487B-9E3B-B3848331BFFA}" destId="{E8E16A93-1F56-481C-A1FA-5412C206DDFB}" srcOrd="1" destOrd="0" presId="urn:microsoft.com/office/officeart/2005/8/layout/orgChart1"/>
    <dgm:cxn modelId="{834111F3-AB54-4C92-8243-05758EE71A5A}" srcId="{B43026A0-591F-4D38-9E3A-8AE770ADA282}" destId="{18AD0EBC-1433-4429-AFDE-0A9100F02E16}" srcOrd="0" destOrd="0" parTransId="{39F1D39B-12DC-4432-A32A-E560BA3A5FDC}" sibTransId="{4B37A198-14BA-4988-B4DF-D2ED1E6B08C4}"/>
    <dgm:cxn modelId="{E5C70FFB-E7B4-4D22-846B-4D02976EB795}" type="presOf" srcId="{DBFFE6DA-0E68-43B8-82BA-74C8DDB3D736}" destId="{E0F35BE9-275A-44D0-9687-52CEF4384B12}" srcOrd="0" destOrd="0" presId="urn:microsoft.com/office/officeart/2005/8/layout/orgChart1"/>
    <dgm:cxn modelId="{6235C273-8292-4004-AF24-1918338DE6CB}" type="presParOf" srcId="{9D916C2A-2267-4539-ABEB-6011C63195C5}" destId="{2A51AB15-E3A6-4868-A46A-0F9952EF81B8}" srcOrd="0" destOrd="0" presId="urn:microsoft.com/office/officeart/2005/8/layout/orgChart1"/>
    <dgm:cxn modelId="{3864352D-A816-4126-A862-B462444A262F}" type="presParOf" srcId="{2A51AB15-E3A6-4868-A46A-0F9952EF81B8}" destId="{8F07BDD2-F86A-4084-A1AB-1BE6BE834BAB}" srcOrd="0" destOrd="0" presId="urn:microsoft.com/office/officeart/2005/8/layout/orgChart1"/>
    <dgm:cxn modelId="{C06E521E-4C87-4B15-A144-8D3CFF8B0B2F}" type="presParOf" srcId="{8F07BDD2-F86A-4084-A1AB-1BE6BE834BAB}" destId="{AD4E2EE8-A5A8-4EF7-A9AF-06D3615E31DF}" srcOrd="0" destOrd="0" presId="urn:microsoft.com/office/officeart/2005/8/layout/orgChart1"/>
    <dgm:cxn modelId="{3C3FD28B-7981-4D7A-9661-B05030CF7AFE}" type="presParOf" srcId="{8F07BDD2-F86A-4084-A1AB-1BE6BE834BAB}" destId="{5C63D415-45B2-4DCA-9E5B-4B4BCA026B7A}" srcOrd="1" destOrd="0" presId="urn:microsoft.com/office/officeart/2005/8/layout/orgChart1"/>
    <dgm:cxn modelId="{A46B125E-9D30-4C81-BEDE-2D71AB7C4030}" type="presParOf" srcId="{2A51AB15-E3A6-4868-A46A-0F9952EF81B8}" destId="{7681CEFC-532C-4BA9-A7A4-E6C094E3EB9E}" srcOrd="1" destOrd="0" presId="urn:microsoft.com/office/officeart/2005/8/layout/orgChart1"/>
    <dgm:cxn modelId="{AD89D4CB-CA07-4CB2-9A32-9AA37B185386}" type="presParOf" srcId="{2A51AB15-E3A6-4868-A46A-0F9952EF81B8}" destId="{5F9CC463-08EC-4C6F-858F-DA6FE058E651}" srcOrd="2" destOrd="0" presId="urn:microsoft.com/office/officeart/2005/8/layout/orgChart1"/>
    <dgm:cxn modelId="{83728722-D5B9-4D03-AB32-6DD1F85F8C06}" type="presParOf" srcId="{5F9CC463-08EC-4C6F-858F-DA6FE058E651}" destId="{EEBBEFE2-34D9-4ADF-819F-18C4C4D86663}" srcOrd="0" destOrd="0" presId="urn:microsoft.com/office/officeart/2005/8/layout/orgChart1"/>
    <dgm:cxn modelId="{19110FF3-1E74-4437-B7CF-0DBF47499EF4}" type="presParOf" srcId="{5F9CC463-08EC-4C6F-858F-DA6FE058E651}" destId="{29BE3994-D6B6-4B34-9A05-57416E1D8408}" srcOrd="1" destOrd="0" presId="urn:microsoft.com/office/officeart/2005/8/layout/orgChart1"/>
    <dgm:cxn modelId="{5370270D-A507-453C-8D25-EF15A5969F85}" type="presParOf" srcId="{29BE3994-D6B6-4B34-9A05-57416E1D8408}" destId="{428AAA2C-2921-41E1-B8B0-02CADEDCF0C0}" srcOrd="0" destOrd="0" presId="urn:microsoft.com/office/officeart/2005/8/layout/orgChart1"/>
    <dgm:cxn modelId="{245C60B9-AD21-4642-9A13-C2477A787CA0}" type="presParOf" srcId="{428AAA2C-2921-41E1-B8B0-02CADEDCF0C0}" destId="{1AF906F3-00CF-4285-8B88-93630B0C922C}" srcOrd="0" destOrd="0" presId="urn:microsoft.com/office/officeart/2005/8/layout/orgChart1"/>
    <dgm:cxn modelId="{5E7362C5-3A6F-480F-9E25-B40894F478C4}" type="presParOf" srcId="{428AAA2C-2921-41E1-B8B0-02CADEDCF0C0}" destId="{E8E16A93-1F56-481C-A1FA-5412C206DDFB}" srcOrd="1" destOrd="0" presId="urn:microsoft.com/office/officeart/2005/8/layout/orgChart1"/>
    <dgm:cxn modelId="{64A3DFBC-FE68-4304-90BA-C1E8D8B4BDE7}" type="presParOf" srcId="{29BE3994-D6B6-4B34-9A05-57416E1D8408}" destId="{09293A3D-A69D-4010-A27C-50D9B89AD59F}" srcOrd="1" destOrd="0" presId="urn:microsoft.com/office/officeart/2005/8/layout/orgChart1"/>
    <dgm:cxn modelId="{583076A9-EBA7-4267-ADFB-DF1402C460FC}" type="presParOf" srcId="{29BE3994-D6B6-4B34-9A05-57416E1D8408}" destId="{D0BF6FCB-C0ED-47CA-8030-1A79CFFF37B4}" srcOrd="2" destOrd="0" presId="urn:microsoft.com/office/officeart/2005/8/layout/orgChart1"/>
    <dgm:cxn modelId="{70E1EDFA-7062-4611-B798-E440D09209AB}" type="presParOf" srcId="{D0BF6FCB-C0ED-47CA-8030-1A79CFFF37B4}" destId="{C93B6800-1069-4096-819F-F3ECDB1A01CC}" srcOrd="0" destOrd="0" presId="urn:microsoft.com/office/officeart/2005/8/layout/orgChart1"/>
    <dgm:cxn modelId="{D3FDF48D-82E0-46AA-99AC-3FFB8C2A20E1}" type="presParOf" srcId="{D0BF6FCB-C0ED-47CA-8030-1A79CFFF37B4}" destId="{4B861501-6C72-4C3E-AA67-AF670A2C5BC0}" srcOrd="1" destOrd="0" presId="urn:microsoft.com/office/officeart/2005/8/layout/orgChart1"/>
    <dgm:cxn modelId="{7245FC2B-1C29-467D-9763-9FCBC1F6E8EE}" type="presParOf" srcId="{4B861501-6C72-4C3E-AA67-AF670A2C5BC0}" destId="{B6A9DA8A-B33F-45FD-B717-E653BA5980FE}" srcOrd="0" destOrd="0" presId="urn:microsoft.com/office/officeart/2005/8/layout/orgChart1"/>
    <dgm:cxn modelId="{509C48BC-0345-45DB-BE8E-2AE4B5906635}" type="presParOf" srcId="{B6A9DA8A-B33F-45FD-B717-E653BA5980FE}" destId="{7F305424-59B5-4346-9F79-90036E12E0DD}" srcOrd="0" destOrd="0" presId="urn:microsoft.com/office/officeart/2005/8/layout/orgChart1"/>
    <dgm:cxn modelId="{7993096F-7FFF-44A2-9BFD-4F2E3B898986}" type="presParOf" srcId="{B6A9DA8A-B33F-45FD-B717-E653BA5980FE}" destId="{43190D6B-98E5-4E7E-8481-D5F5297B7DB9}" srcOrd="1" destOrd="0" presId="urn:microsoft.com/office/officeart/2005/8/layout/orgChart1"/>
    <dgm:cxn modelId="{9FD4A8C2-71D2-4DEB-8F95-4326173865F3}" type="presParOf" srcId="{4B861501-6C72-4C3E-AA67-AF670A2C5BC0}" destId="{BA58D0C1-1080-4342-B844-BDABD813C893}" srcOrd="1" destOrd="0" presId="urn:microsoft.com/office/officeart/2005/8/layout/orgChart1"/>
    <dgm:cxn modelId="{E3319A9A-8480-4235-AA6B-74E8C09FD746}" type="presParOf" srcId="{4B861501-6C72-4C3E-AA67-AF670A2C5BC0}" destId="{535E7139-39F8-445C-AAB4-DB32F039F144}" srcOrd="2" destOrd="0" presId="urn:microsoft.com/office/officeart/2005/8/layout/orgChart1"/>
    <dgm:cxn modelId="{A869CEA3-E1E5-45CE-B581-080A4FE0E3D5}" type="presParOf" srcId="{D0BF6FCB-C0ED-47CA-8030-1A79CFFF37B4}" destId="{78937E87-BCDD-42D5-B2DF-72D2EF61A183}" srcOrd="2" destOrd="0" presId="urn:microsoft.com/office/officeart/2005/8/layout/orgChart1"/>
    <dgm:cxn modelId="{E7CFF4E6-8DDE-401F-8D13-D63E496A9F04}" type="presParOf" srcId="{D0BF6FCB-C0ED-47CA-8030-1A79CFFF37B4}" destId="{81F2CB22-AB9D-4EB1-A6AE-7D10DE28D105}" srcOrd="3" destOrd="0" presId="urn:microsoft.com/office/officeart/2005/8/layout/orgChart1"/>
    <dgm:cxn modelId="{9FA53663-D022-4BCA-BA05-1692BA185967}" type="presParOf" srcId="{81F2CB22-AB9D-4EB1-A6AE-7D10DE28D105}" destId="{7346E4FF-1E8F-42F6-B91B-6F8E27F1BBA7}" srcOrd="0" destOrd="0" presId="urn:microsoft.com/office/officeart/2005/8/layout/orgChart1"/>
    <dgm:cxn modelId="{CB247CB6-BA31-4B64-A82B-CA896D4285F5}" type="presParOf" srcId="{7346E4FF-1E8F-42F6-B91B-6F8E27F1BBA7}" destId="{8A6E3616-B407-493B-8CDF-A58B1FAB2AD6}" srcOrd="0" destOrd="0" presId="urn:microsoft.com/office/officeart/2005/8/layout/orgChart1"/>
    <dgm:cxn modelId="{07A3C45F-1E14-4E3A-B353-6BBF1E01EAAA}" type="presParOf" srcId="{7346E4FF-1E8F-42F6-B91B-6F8E27F1BBA7}" destId="{57D055CE-EED5-425B-9671-7FF2F9234140}" srcOrd="1" destOrd="0" presId="urn:microsoft.com/office/officeart/2005/8/layout/orgChart1"/>
    <dgm:cxn modelId="{A0AB7000-B8FC-4B6B-A3EC-0D3F453695D1}" type="presParOf" srcId="{81F2CB22-AB9D-4EB1-A6AE-7D10DE28D105}" destId="{BAD4F18E-9730-4D3D-802F-D071953E28D4}" srcOrd="1" destOrd="0" presId="urn:microsoft.com/office/officeart/2005/8/layout/orgChart1"/>
    <dgm:cxn modelId="{DF9E4352-EBE8-4163-8075-F931A6D1CCF8}" type="presParOf" srcId="{81F2CB22-AB9D-4EB1-A6AE-7D10DE28D105}" destId="{14B0E883-12AB-4861-922C-97166368C2C1}" srcOrd="2" destOrd="0" presId="urn:microsoft.com/office/officeart/2005/8/layout/orgChart1"/>
    <dgm:cxn modelId="{3B3FCF70-65DA-46E4-8872-C63808F8E746}" type="presParOf" srcId="{D0BF6FCB-C0ED-47CA-8030-1A79CFFF37B4}" destId="{E0F35BE9-275A-44D0-9687-52CEF4384B12}" srcOrd="4" destOrd="0" presId="urn:microsoft.com/office/officeart/2005/8/layout/orgChart1"/>
    <dgm:cxn modelId="{987A40A4-C6DB-4FD5-873C-D9BA8FEEEAF3}" type="presParOf" srcId="{D0BF6FCB-C0ED-47CA-8030-1A79CFFF37B4}" destId="{68D67AF9-048D-4D46-8574-CA82B9BE8798}" srcOrd="5" destOrd="0" presId="urn:microsoft.com/office/officeart/2005/8/layout/orgChart1"/>
    <dgm:cxn modelId="{42909571-0E64-443C-988E-F17F76AE72C9}" type="presParOf" srcId="{68D67AF9-048D-4D46-8574-CA82B9BE8798}" destId="{07D7729D-E17A-4DC8-97D7-045787C22016}" srcOrd="0" destOrd="0" presId="urn:microsoft.com/office/officeart/2005/8/layout/orgChart1"/>
    <dgm:cxn modelId="{D633C8FF-E002-4834-95FE-68EA00CF9CCB}" type="presParOf" srcId="{07D7729D-E17A-4DC8-97D7-045787C22016}" destId="{A19932DE-ED4C-48C8-BF13-78F1B49286EA}" srcOrd="0" destOrd="0" presId="urn:microsoft.com/office/officeart/2005/8/layout/orgChart1"/>
    <dgm:cxn modelId="{12E9F0D3-9C4C-46B3-A3A4-1125241C9F15}" type="presParOf" srcId="{07D7729D-E17A-4DC8-97D7-045787C22016}" destId="{DB4B04E3-DAE1-4092-9241-6A56B6048130}" srcOrd="1" destOrd="0" presId="urn:microsoft.com/office/officeart/2005/8/layout/orgChart1"/>
    <dgm:cxn modelId="{1A1835B0-722C-473F-ADDC-C082A40FC3A9}" type="presParOf" srcId="{68D67AF9-048D-4D46-8574-CA82B9BE8798}" destId="{339357E8-DAF3-4E97-A6B3-B53B581F68C1}" srcOrd="1" destOrd="0" presId="urn:microsoft.com/office/officeart/2005/8/layout/orgChart1"/>
    <dgm:cxn modelId="{71015A7B-A578-4A1F-849E-0636501D34BD}" type="presParOf" srcId="{68D67AF9-048D-4D46-8574-CA82B9BE8798}" destId="{33A4073C-B9E8-4229-B115-CE8DF948F7E2}" srcOrd="2" destOrd="0" presId="urn:microsoft.com/office/officeart/2005/8/layout/orgChart1"/>
    <dgm:cxn modelId="{5D08782A-AB95-4CC2-989D-0D9996B31CF0}" type="presParOf" srcId="{5F9CC463-08EC-4C6F-858F-DA6FE058E651}" destId="{688C7FFC-88F8-4B15-BF93-F7A30B9C50C1}" srcOrd="2" destOrd="0" presId="urn:microsoft.com/office/officeart/2005/8/layout/orgChart1"/>
    <dgm:cxn modelId="{475D64F4-6B35-4844-A27D-73BA1173F615}" type="presParOf" srcId="{5F9CC463-08EC-4C6F-858F-DA6FE058E651}" destId="{D5D02758-D565-4E61-A546-BA14A37B00C1}" srcOrd="3" destOrd="0" presId="urn:microsoft.com/office/officeart/2005/8/layout/orgChart1"/>
    <dgm:cxn modelId="{643BCCBF-BF70-4764-AADF-62AF36962115}" type="presParOf" srcId="{D5D02758-D565-4E61-A546-BA14A37B00C1}" destId="{2E4CA36A-288E-4C49-BCE2-A3189041E4DD}" srcOrd="0" destOrd="0" presId="urn:microsoft.com/office/officeart/2005/8/layout/orgChart1"/>
    <dgm:cxn modelId="{8899D5D1-7397-4724-86CE-E545B43B0BFB}" type="presParOf" srcId="{2E4CA36A-288E-4C49-BCE2-A3189041E4DD}" destId="{03EF3736-41E6-4A1F-9F8D-16A9DC7294EA}" srcOrd="0" destOrd="0" presId="urn:microsoft.com/office/officeart/2005/8/layout/orgChart1"/>
    <dgm:cxn modelId="{FA91F561-EB9E-4E1A-BAF8-6E95F8A013CD}" type="presParOf" srcId="{2E4CA36A-288E-4C49-BCE2-A3189041E4DD}" destId="{C0A293DC-B1A3-453D-A0C1-4287026B4807}" srcOrd="1" destOrd="0" presId="urn:microsoft.com/office/officeart/2005/8/layout/orgChart1"/>
    <dgm:cxn modelId="{95267794-EAA6-4E0E-B890-B3EDBD17AAC2}" type="presParOf" srcId="{D5D02758-D565-4E61-A546-BA14A37B00C1}" destId="{9F95A4F9-FAFF-48D8-AA86-9450EECEEFB2}" srcOrd="1" destOrd="0" presId="urn:microsoft.com/office/officeart/2005/8/layout/orgChart1"/>
    <dgm:cxn modelId="{E8E8CC15-FBB0-4C61-A366-E42AD4F7D6B4}" type="presParOf" srcId="{D5D02758-D565-4E61-A546-BA14A37B00C1}" destId="{7E20801B-92B7-4EDB-8657-FF0CC4FEFAFB}" srcOrd="2" destOrd="0" presId="urn:microsoft.com/office/officeart/2005/8/layout/orgChart1"/>
    <dgm:cxn modelId="{58AA8D7A-0884-42E8-85C4-A57194474F43}" type="presParOf" srcId="{7E20801B-92B7-4EDB-8657-FF0CC4FEFAFB}" destId="{275A556C-3736-4CEF-870E-850E4A7297B3}" srcOrd="0" destOrd="0" presId="urn:microsoft.com/office/officeart/2005/8/layout/orgChart1"/>
    <dgm:cxn modelId="{AADB950A-9732-4D83-B8C8-C668F227F8E4}" type="presParOf" srcId="{7E20801B-92B7-4EDB-8657-FF0CC4FEFAFB}" destId="{6381DF0C-8075-4605-94FB-A07C04736D88}" srcOrd="1" destOrd="0" presId="urn:microsoft.com/office/officeart/2005/8/layout/orgChart1"/>
    <dgm:cxn modelId="{D44E7391-38F5-435B-9C8F-F2814421DD10}" type="presParOf" srcId="{6381DF0C-8075-4605-94FB-A07C04736D88}" destId="{B5466E1F-75F3-44B2-A3F0-068C62F4D5DD}" srcOrd="0" destOrd="0" presId="urn:microsoft.com/office/officeart/2005/8/layout/orgChart1"/>
    <dgm:cxn modelId="{BF72AA8F-DFD2-4C59-AB02-AFD9038304CC}" type="presParOf" srcId="{B5466E1F-75F3-44B2-A3F0-068C62F4D5DD}" destId="{4B6EDCCC-BB5F-476E-8AE1-63C2BF9EB254}" srcOrd="0" destOrd="0" presId="urn:microsoft.com/office/officeart/2005/8/layout/orgChart1"/>
    <dgm:cxn modelId="{4778654E-2E59-490B-8FF9-ACA018CE6836}" type="presParOf" srcId="{B5466E1F-75F3-44B2-A3F0-068C62F4D5DD}" destId="{AE951A84-D722-4C8D-98C9-3BEAF7ADD166}" srcOrd="1" destOrd="0" presId="urn:microsoft.com/office/officeart/2005/8/layout/orgChart1"/>
    <dgm:cxn modelId="{D9048443-81A0-4791-AA06-DE51240C6C30}" type="presParOf" srcId="{6381DF0C-8075-4605-94FB-A07C04736D88}" destId="{EB71D7F4-8D0D-438E-9462-099BCC6873C1}" srcOrd="1" destOrd="0" presId="urn:microsoft.com/office/officeart/2005/8/layout/orgChart1"/>
    <dgm:cxn modelId="{4D05A4CE-466B-4960-BE51-1EF7E1B9C0C1}" type="presParOf" srcId="{6381DF0C-8075-4605-94FB-A07C04736D88}" destId="{C0541A31-07C2-4D4B-A7A6-D9994D87819F}" srcOrd="2" destOrd="0" presId="urn:microsoft.com/office/officeart/2005/8/layout/orgChart1"/>
    <dgm:cxn modelId="{7861C43B-DB5E-4104-8D17-B99ADF8C342F}" type="presParOf" srcId="{7E20801B-92B7-4EDB-8657-FF0CC4FEFAFB}" destId="{9C00DC78-F4D8-4A21-A0EC-F4142BA1A962}" srcOrd="2" destOrd="0" presId="urn:microsoft.com/office/officeart/2005/8/layout/orgChart1"/>
    <dgm:cxn modelId="{FE620F93-1455-468F-A5C8-21EBE420989C}" type="presParOf" srcId="{7E20801B-92B7-4EDB-8657-FF0CC4FEFAFB}" destId="{762F1E20-6156-411F-A191-30514E03D61E}" srcOrd="3" destOrd="0" presId="urn:microsoft.com/office/officeart/2005/8/layout/orgChart1"/>
    <dgm:cxn modelId="{D2C4382B-2F23-4552-9240-438AA07C0907}" type="presParOf" srcId="{762F1E20-6156-411F-A191-30514E03D61E}" destId="{CCD26023-1EF5-441B-B6A3-8D8860BB1C34}" srcOrd="0" destOrd="0" presId="urn:microsoft.com/office/officeart/2005/8/layout/orgChart1"/>
    <dgm:cxn modelId="{716E0830-DB2A-48C7-B306-846B49A77EC1}" type="presParOf" srcId="{CCD26023-1EF5-441B-B6A3-8D8860BB1C34}" destId="{A61CC214-DE0D-42C5-8A0C-BFBB67E61843}" srcOrd="0" destOrd="0" presId="urn:microsoft.com/office/officeart/2005/8/layout/orgChart1"/>
    <dgm:cxn modelId="{62EEB766-411A-4F36-B423-D6121BAC849B}" type="presParOf" srcId="{CCD26023-1EF5-441B-B6A3-8D8860BB1C34}" destId="{229649E0-BBA6-4A16-9C10-0CFA4117698B}" srcOrd="1" destOrd="0" presId="urn:microsoft.com/office/officeart/2005/8/layout/orgChart1"/>
    <dgm:cxn modelId="{07C2ACD0-0F44-4651-84E8-65E715FA7CEC}" type="presParOf" srcId="{762F1E20-6156-411F-A191-30514E03D61E}" destId="{5F368286-E9D6-4E9E-A9E7-B18ACA312730}" srcOrd="1" destOrd="0" presId="urn:microsoft.com/office/officeart/2005/8/layout/orgChart1"/>
    <dgm:cxn modelId="{B526099A-B789-48A6-9846-FAE1D88A849C}" type="presParOf" srcId="{762F1E20-6156-411F-A191-30514E03D61E}" destId="{B1D371CF-5F9C-450E-87BF-24FB05512E1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A736C8-3604-491B-8705-9D56C0FAA66C}" type="doc">
      <dgm:prSet loTypeId="urn:microsoft.com/office/officeart/2005/8/layout/orgChart1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4CB9103A-76B2-43C0-900B-3FD8DFF193DB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AF564FCE-6E2E-4EC2-8230-48999310F471}" type="parTrans" cxnId="{6298FB82-66D9-4CDF-96A4-0DD366C71FEB}">
      <dgm:prSet/>
      <dgm:spPr/>
      <dgm:t>
        <a:bodyPr/>
        <a:lstStyle/>
        <a:p>
          <a:endParaRPr lang="en-US"/>
        </a:p>
      </dgm:t>
    </dgm:pt>
    <dgm:pt modelId="{E0C111F0-F6CF-42F5-834B-C83CD6BD9992}" type="sibTrans" cxnId="{6298FB82-66D9-4CDF-96A4-0DD366C71FEB}">
      <dgm:prSet/>
      <dgm:spPr/>
      <dgm:t>
        <a:bodyPr/>
        <a:lstStyle/>
        <a:p>
          <a:endParaRPr lang="en-US"/>
        </a:p>
      </dgm:t>
    </dgm:pt>
    <dgm:pt modelId="{B2660479-5CD8-4F5F-8170-1A7456625302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1C7576B0-AE43-4BA2-ACAC-C03D2FF1D457}" type="parTrans" cxnId="{354740EA-8077-4FBF-B632-E0B77DC14DBE}">
      <dgm:prSet/>
      <dgm:spPr/>
      <dgm:t>
        <a:bodyPr/>
        <a:lstStyle/>
        <a:p>
          <a:endParaRPr lang="en-US"/>
        </a:p>
      </dgm:t>
    </dgm:pt>
    <dgm:pt modelId="{69FC9003-FFD8-47AB-ADCF-062A0B128072}" type="sibTrans" cxnId="{354740EA-8077-4FBF-B632-E0B77DC14DBE}">
      <dgm:prSet/>
      <dgm:spPr/>
      <dgm:t>
        <a:bodyPr/>
        <a:lstStyle/>
        <a:p>
          <a:endParaRPr lang="en-US"/>
        </a:p>
      </dgm:t>
    </dgm:pt>
    <dgm:pt modelId="{CEB0B581-D2ED-4C28-AB9D-8BC1EB5EFFE7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E411586D-FE88-489F-B83D-FB1B5817FE85}" type="parTrans" cxnId="{0123E958-63C1-4B8D-8378-3E2B5540EAC2}">
      <dgm:prSet/>
      <dgm:spPr/>
      <dgm:t>
        <a:bodyPr/>
        <a:lstStyle/>
        <a:p>
          <a:endParaRPr lang="en-US"/>
        </a:p>
      </dgm:t>
    </dgm:pt>
    <dgm:pt modelId="{754D7E8F-7909-4048-87C0-94C54D5A9AD9}" type="sibTrans" cxnId="{0123E958-63C1-4B8D-8378-3E2B5540EAC2}">
      <dgm:prSet/>
      <dgm:spPr/>
      <dgm:t>
        <a:bodyPr/>
        <a:lstStyle/>
        <a:p>
          <a:endParaRPr lang="en-US"/>
        </a:p>
      </dgm:t>
    </dgm:pt>
    <dgm:pt modelId="{0BFC19E5-F3A9-4401-A063-365DAF4F5B5A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2FD4933E-ABEB-4263-B299-2A64B8C53812}" type="parTrans" cxnId="{878C419D-8D66-4011-9917-6AA7DA8ACD64}">
      <dgm:prSet/>
      <dgm:spPr/>
      <dgm:t>
        <a:bodyPr/>
        <a:lstStyle/>
        <a:p>
          <a:endParaRPr lang="en-US"/>
        </a:p>
      </dgm:t>
    </dgm:pt>
    <dgm:pt modelId="{1461A75C-C059-4B83-9AD6-BE724C40795D}" type="sibTrans" cxnId="{878C419D-8D66-4011-9917-6AA7DA8ACD64}">
      <dgm:prSet/>
      <dgm:spPr/>
      <dgm:t>
        <a:bodyPr/>
        <a:lstStyle/>
        <a:p>
          <a:endParaRPr lang="en-US"/>
        </a:p>
      </dgm:t>
    </dgm:pt>
    <dgm:pt modelId="{DE9F6CF1-8C17-40DF-ABC8-8AE10269F0BF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D632A2C2-ACA3-4274-B634-FD566DE57575}" type="parTrans" cxnId="{72A21493-287E-4630-930D-4781FF7C90D2}">
      <dgm:prSet/>
      <dgm:spPr/>
      <dgm:t>
        <a:bodyPr/>
        <a:lstStyle/>
        <a:p>
          <a:endParaRPr lang="en-US"/>
        </a:p>
      </dgm:t>
    </dgm:pt>
    <dgm:pt modelId="{313CED82-FB45-42DB-86DE-87E6CBCC2393}" type="sibTrans" cxnId="{72A21493-287E-4630-930D-4781FF7C90D2}">
      <dgm:prSet/>
      <dgm:spPr/>
      <dgm:t>
        <a:bodyPr/>
        <a:lstStyle/>
        <a:p>
          <a:endParaRPr lang="en-US"/>
        </a:p>
      </dgm:t>
    </dgm:pt>
    <dgm:pt modelId="{4161F72B-38D9-4F15-8C17-3D62B9F0C88C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D645316D-F3E7-4469-9BA9-9D6C90F68ABD}" type="parTrans" cxnId="{45E82B7A-C4B2-4CC9-9A3A-5C83D18179B6}">
      <dgm:prSet/>
      <dgm:spPr/>
      <dgm:t>
        <a:bodyPr/>
        <a:lstStyle/>
        <a:p>
          <a:endParaRPr lang="en-US"/>
        </a:p>
      </dgm:t>
    </dgm:pt>
    <dgm:pt modelId="{0105A89B-A0EC-4B7E-A47A-3882D53DA950}" type="sibTrans" cxnId="{45E82B7A-C4B2-4CC9-9A3A-5C83D18179B6}">
      <dgm:prSet/>
      <dgm:spPr/>
      <dgm:t>
        <a:bodyPr/>
        <a:lstStyle/>
        <a:p>
          <a:endParaRPr lang="en-US"/>
        </a:p>
      </dgm:t>
    </dgm:pt>
    <dgm:pt modelId="{023F441E-0E6E-4D14-88D8-B2B4451F2899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F08E6E65-0465-4394-B9AB-19AE9F5DB04A}" type="parTrans" cxnId="{5A803E54-D099-48D1-887C-70F44A7C498A}">
      <dgm:prSet/>
      <dgm:spPr/>
      <dgm:t>
        <a:bodyPr/>
        <a:lstStyle/>
        <a:p>
          <a:endParaRPr lang="en-US"/>
        </a:p>
      </dgm:t>
    </dgm:pt>
    <dgm:pt modelId="{F2A3A419-5969-454D-817C-08C9D12B80AC}" type="sibTrans" cxnId="{5A803E54-D099-48D1-887C-70F44A7C498A}">
      <dgm:prSet/>
      <dgm:spPr/>
      <dgm:t>
        <a:bodyPr/>
        <a:lstStyle/>
        <a:p>
          <a:endParaRPr lang="en-US"/>
        </a:p>
      </dgm:t>
    </dgm:pt>
    <dgm:pt modelId="{BBDADDB0-84E7-461D-B62F-6E22802207E1}">
      <dgm:prSet phldrT="[Text]"/>
      <dgm:spPr/>
      <dgm:t>
        <a:bodyPr/>
        <a:lstStyle/>
        <a:p>
          <a:r>
            <a:rPr lang="en-US" dirty="0"/>
            <a:t>Subscription</a:t>
          </a:r>
        </a:p>
      </dgm:t>
    </dgm:pt>
    <dgm:pt modelId="{3CA5FEBC-DBEE-4CCA-9D50-F365D17DBCE5}" type="parTrans" cxnId="{306C1496-0370-47D2-86DA-404033A74D5B}">
      <dgm:prSet/>
      <dgm:spPr/>
      <dgm:t>
        <a:bodyPr/>
        <a:lstStyle/>
        <a:p>
          <a:endParaRPr lang="en-US"/>
        </a:p>
      </dgm:t>
    </dgm:pt>
    <dgm:pt modelId="{6C242CC8-869C-4FF6-B9E4-CB82C5CBF15C}" type="sibTrans" cxnId="{306C1496-0370-47D2-86DA-404033A74D5B}">
      <dgm:prSet/>
      <dgm:spPr/>
      <dgm:t>
        <a:bodyPr/>
        <a:lstStyle/>
        <a:p>
          <a:endParaRPr lang="en-US"/>
        </a:p>
      </dgm:t>
    </dgm:pt>
    <dgm:pt modelId="{9D916C2A-2267-4539-ABEB-6011C63195C5}" type="pres">
      <dgm:prSet presAssocID="{F8A736C8-3604-491B-8705-9D56C0FAA6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A51AB15-E3A6-4868-A46A-0F9952EF81B8}" type="pres">
      <dgm:prSet presAssocID="{4CB9103A-76B2-43C0-900B-3FD8DFF193DB}" presName="hierRoot1" presStyleCnt="0">
        <dgm:presLayoutVars>
          <dgm:hierBranch val="init"/>
        </dgm:presLayoutVars>
      </dgm:prSet>
      <dgm:spPr/>
    </dgm:pt>
    <dgm:pt modelId="{8F07BDD2-F86A-4084-A1AB-1BE6BE834BAB}" type="pres">
      <dgm:prSet presAssocID="{4CB9103A-76B2-43C0-900B-3FD8DFF193DB}" presName="rootComposite1" presStyleCnt="0"/>
      <dgm:spPr/>
    </dgm:pt>
    <dgm:pt modelId="{AD4E2EE8-A5A8-4EF7-A9AF-06D3615E31DF}" type="pres">
      <dgm:prSet presAssocID="{4CB9103A-76B2-43C0-900B-3FD8DFF193DB}" presName="rootText1" presStyleLbl="node0" presStyleIdx="0" presStyleCnt="8">
        <dgm:presLayoutVars>
          <dgm:chPref val="3"/>
        </dgm:presLayoutVars>
      </dgm:prSet>
      <dgm:spPr/>
    </dgm:pt>
    <dgm:pt modelId="{5C63D415-45B2-4DCA-9E5B-4B4BCA026B7A}" type="pres">
      <dgm:prSet presAssocID="{4CB9103A-76B2-43C0-900B-3FD8DFF193DB}" presName="rootConnector1" presStyleLbl="node1" presStyleIdx="0" presStyleCnt="0"/>
      <dgm:spPr/>
    </dgm:pt>
    <dgm:pt modelId="{7681CEFC-532C-4BA9-A7A4-E6C094E3EB9E}" type="pres">
      <dgm:prSet presAssocID="{4CB9103A-76B2-43C0-900B-3FD8DFF193DB}" presName="hierChild2" presStyleCnt="0"/>
      <dgm:spPr/>
    </dgm:pt>
    <dgm:pt modelId="{5F9CC463-08EC-4C6F-858F-DA6FE058E651}" type="pres">
      <dgm:prSet presAssocID="{4CB9103A-76B2-43C0-900B-3FD8DFF193DB}" presName="hierChild3" presStyleCnt="0"/>
      <dgm:spPr/>
    </dgm:pt>
    <dgm:pt modelId="{AD500D4C-5DAF-4570-8B79-12542EBB25ED}" type="pres">
      <dgm:prSet presAssocID="{B2660479-5CD8-4F5F-8170-1A7456625302}" presName="hierRoot1" presStyleCnt="0">
        <dgm:presLayoutVars>
          <dgm:hierBranch val="init"/>
        </dgm:presLayoutVars>
      </dgm:prSet>
      <dgm:spPr/>
    </dgm:pt>
    <dgm:pt modelId="{45D0F0E3-B607-43B4-8F38-EEA61DD4D69C}" type="pres">
      <dgm:prSet presAssocID="{B2660479-5CD8-4F5F-8170-1A7456625302}" presName="rootComposite1" presStyleCnt="0"/>
      <dgm:spPr/>
    </dgm:pt>
    <dgm:pt modelId="{388FE41A-A6C7-4634-BB40-93C3EC006146}" type="pres">
      <dgm:prSet presAssocID="{B2660479-5CD8-4F5F-8170-1A7456625302}" presName="rootText1" presStyleLbl="node0" presStyleIdx="1" presStyleCnt="8">
        <dgm:presLayoutVars>
          <dgm:chPref val="3"/>
        </dgm:presLayoutVars>
      </dgm:prSet>
      <dgm:spPr/>
    </dgm:pt>
    <dgm:pt modelId="{4A3AA597-4035-4A08-B571-E237F595BD9F}" type="pres">
      <dgm:prSet presAssocID="{B2660479-5CD8-4F5F-8170-1A7456625302}" presName="rootConnector1" presStyleLbl="node1" presStyleIdx="0" presStyleCnt="0"/>
      <dgm:spPr/>
    </dgm:pt>
    <dgm:pt modelId="{F8895CAE-0583-43EC-8181-DDF3491C6B8A}" type="pres">
      <dgm:prSet presAssocID="{B2660479-5CD8-4F5F-8170-1A7456625302}" presName="hierChild2" presStyleCnt="0"/>
      <dgm:spPr/>
    </dgm:pt>
    <dgm:pt modelId="{D5FBC6AD-66A5-4332-A8C9-AAF72969430D}" type="pres">
      <dgm:prSet presAssocID="{B2660479-5CD8-4F5F-8170-1A7456625302}" presName="hierChild3" presStyleCnt="0"/>
      <dgm:spPr/>
    </dgm:pt>
    <dgm:pt modelId="{2268030C-7BE8-4F6D-AED5-3DE5A1BD12CD}" type="pres">
      <dgm:prSet presAssocID="{CEB0B581-D2ED-4C28-AB9D-8BC1EB5EFFE7}" presName="hierRoot1" presStyleCnt="0">
        <dgm:presLayoutVars>
          <dgm:hierBranch val="init"/>
        </dgm:presLayoutVars>
      </dgm:prSet>
      <dgm:spPr/>
    </dgm:pt>
    <dgm:pt modelId="{B20B0248-0180-4B8F-80B2-D35403793346}" type="pres">
      <dgm:prSet presAssocID="{CEB0B581-D2ED-4C28-AB9D-8BC1EB5EFFE7}" presName="rootComposite1" presStyleCnt="0"/>
      <dgm:spPr/>
    </dgm:pt>
    <dgm:pt modelId="{43734CE4-2018-48D3-8E2B-14068515BA96}" type="pres">
      <dgm:prSet presAssocID="{CEB0B581-D2ED-4C28-AB9D-8BC1EB5EFFE7}" presName="rootText1" presStyleLbl="node0" presStyleIdx="2" presStyleCnt="8">
        <dgm:presLayoutVars>
          <dgm:chPref val="3"/>
        </dgm:presLayoutVars>
      </dgm:prSet>
      <dgm:spPr/>
    </dgm:pt>
    <dgm:pt modelId="{73A152C3-D5D6-4180-8B30-955BE006D820}" type="pres">
      <dgm:prSet presAssocID="{CEB0B581-D2ED-4C28-AB9D-8BC1EB5EFFE7}" presName="rootConnector1" presStyleLbl="node1" presStyleIdx="0" presStyleCnt="0"/>
      <dgm:spPr/>
    </dgm:pt>
    <dgm:pt modelId="{53210F69-3A6C-454A-B242-CF0A732C60C2}" type="pres">
      <dgm:prSet presAssocID="{CEB0B581-D2ED-4C28-AB9D-8BC1EB5EFFE7}" presName="hierChild2" presStyleCnt="0"/>
      <dgm:spPr/>
    </dgm:pt>
    <dgm:pt modelId="{5EC99927-777D-4C5E-884B-0767780214FE}" type="pres">
      <dgm:prSet presAssocID="{CEB0B581-D2ED-4C28-AB9D-8BC1EB5EFFE7}" presName="hierChild3" presStyleCnt="0"/>
      <dgm:spPr/>
    </dgm:pt>
    <dgm:pt modelId="{88C07176-3B36-4211-B528-B23761229674}" type="pres">
      <dgm:prSet presAssocID="{0BFC19E5-F3A9-4401-A063-365DAF4F5B5A}" presName="hierRoot1" presStyleCnt="0">
        <dgm:presLayoutVars>
          <dgm:hierBranch val="init"/>
        </dgm:presLayoutVars>
      </dgm:prSet>
      <dgm:spPr/>
    </dgm:pt>
    <dgm:pt modelId="{47273E63-56C3-4522-849B-35E2435F6C48}" type="pres">
      <dgm:prSet presAssocID="{0BFC19E5-F3A9-4401-A063-365DAF4F5B5A}" presName="rootComposite1" presStyleCnt="0"/>
      <dgm:spPr/>
    </dgm:pt>
    <dgm:pt modelId="{4E93A43C-5564-41A1-85A6-F1BA19F46F03}" type="pres">
      <dgm:prSet presAssocID="{0BFC19E5-F3A9-4401-A063-365DAF4F5B5A}" presName="rootText1" presStyleLbl="node0" presStyleIdx="3" presStyleCnt="8">
        <dgm:presLayoutVars>
          <dgm:chPref val="3"/>
        </dgm:presLayoutVars>
      </dgm:prSet>
      <dgm:spPr/>
    </dgm:pt>
    <dgm:pt modelId="{554B53FF-F186-4B4E-8CC0-F0F16C3A1C11}" type="pres">
      <dgm:prSet presAssocID="{0BFC19E5-F3A9-4401-A063-365DAF4F5B5A}" presName="rootConnector1" presStyleLbl="node1" presStyleIdx="0" presStyleCnt="0"/>
      <dgm:spPr/>
    </dgm:pt>
    <dgm:pt modelId="{18F9C413-A722-4CBB-84B5-4C38F77E66DA}" type="pres">
      <dgm:prSet presAssocID="{0BFC19E5-F3A9-4401-A063-365DAF4F5B5A}" presName="hierChild2" presStyleCnt="0"/>
      <dgm:spPr/>
    </dgm:pt>
    <dgm:pt modelId="{D3D51AB2-D1BC-4273-A98D-6EA4621AD85C}" type="pres">
      <dgm:prSet presAssocID="{0BFC19E5-F3A9-4401-A063-365DAF4F5B5A}" presName="hierChild3" presStyleCnt="0"/>
      <dgm:spPr/>
    </dgm:pt>
    <dgm:pt modelId="{271823B7-D324-44A2-8E71-849882B47E69}" type="pres">
      <dgm:prSet presAssocID="{DE9F6CF1-8C17-40DF-ABC8-8AE10269F0BF}" presName="hierRoot1" presStyleCnt="0">
        <dgm:presLayoutVars>
          <dgm:hierBranch val="init"/>
        </dgm:presLayoutVars>
      </dgm:prSet>
      <dgm:spPr/>
    </dgm:pt>
    <dgm:pt modelId="{AF8FA8D9-C94B-4901-B4E1-0D0ED2BF1046}" type="pres">
      <dgm:prSet presAssocID="{DE9F6CF1-8C17-40DF-ABC8-8AE10269F0BF}" presName="rootComposite1" presStyleCnt="0"/>
      <dgm:spPr/>
    </dgm:pt>
    <dgm:pt modelId="{C39B1134-7C5F-442F-B6FB-C0B96295C753}" type="pres">
      <dgm:prSet presAssocID="{DE9F6CF1-8C17-40DF-ABC8-8AE10269F0BF}" presName="rootText1" presStyleLbl="node0" presStyleIdx="4" presStyleCnt="8">
        <dgm:presLayoutVars>
          <dgm:chPref val="3"/>
        </dgm:presLayoutVars>
      </dgm:prSet>
      <dgm:spPr/>
    </dgm:pt>
    <dgm:pt modelId="{C2A65604-FC9A-48D6-8621-6BFC1A761D9D}" type="pres">
      <dgm:prSet presAssocID="{DE9F6CF1-8C17-40DF-ABC8-8AE10269F0BF}" presName="rootConnector1" presStyleLbl="node1" presStyleIdx="0" presStyleCnt="0"/>
      <dgm:spPr/>
    </dgm:pt>
    <dgm:pt modelId="{B86C8A7D-6D7A-4E93-9444-CEC9D35593B6}" type="pres">
      <dgm:prSet presAssocID="{DE9F6CF1-8C17-40DF-ABC8-8AE10269F0BF}" presName="hierChild2" presStyleCnt="0"/>
      <dgm:spPr/>
    </dgm:pt>
    <dgm:pt modelId="{6F74EABE-0872-4A11-B02C-F8FDA9D7D899}" type="pres">
      <dgm:prSet presAssocID="{DE9F6CF1-8C17-40DF-ABC8-8AE10269F0BF}" presName="hierChild3" presStyleCnt="0"/>
      <dgm:spPr/>
    </dgm:pt>
    <dgm:pt modelId="{C330B772-0D3E-43BB-817E-87F7E06EB30C}" type="pres">
      <dgm:prSet presAssocID="{4161F72B-38D9-4F15-8C17-3D62B9F0C88C}" presName="hierRoot1" presStyleCnt="0">
        <dgm:presLayoutVars>
          <dgm:hierBranch val="init"/>
        </dgm:presLayoutVars>
      </dgm:prSet>
      <dgm:spPr/>
    </dgm:pt>
    <dgm:pt modelId="{14F00CEE-F26B-4669-97AF-D498DA1EAD5B}" type="pres">
      <dgm:prSet presAssocID="{4161F72B-38D9-4F15-8C17-3D62B9F0C88C}" presName="rootComposite1" presStyleCnt="0"/>
      <dgm:spPr/>
    </dgm:pt>
    <dgm:pt modelId="{8AAD9750-DA90-4A42-9EDA-435500AEB40A}" type="pres">
      <dgm:prSet presAssocID="{4161F72B-38D9-4F15-8C17-3D62B9F0C88C}" presName="rootText1" presStyleLbl="node0" presStyleIdx="5" presStyleCnt="8">
        <dgm:presLayoutVars>
          <dgm:chPref val="3"/>
        </dgm:presLayoutVars>
      </dgm:prSet>
      <dgm:spPr/>
    </dgm:pt>
    <dgm:pt modelId="{ADDA9C92-3F96-46E7-8677-B4564DD36CF6}" type="pres">
      <dgm:prSet presAssocID="{4161F72B-38D9-4F15-8C17-3D62B9F0C88C}" presName="rootConnector1" presStyleLbl="node1" presStyleIdx="0" presStyleCnt="0"/>
      <dgm:spPr/>
    </dgm:pt>
    <dgm:pt modelId="{1DDCBBF3-4516-462E-BAA0-DD85554E2351}" type="pres">
      <dgm:prSet presAssocID="{4161F72B-38D9-4F15-8C17-3D62B9F0C88C}" presName="hierChild2" presStyleCnt="0"/>
      <dgm:spPr/>
    </dgm:pt>
    <dgm:pt modelId="{EFD32581-3AA0-4EF3-960C-8B62110F6685}" type="pres">
      <dgm:prSet presAssocID="{4161F72B-38D9-4F15-8C17-3D62B9F0C88C}" presName="hierChild3" presStyleCnt="0"/>
      <dgm:spPr/>
    </dgm:pt>
    <dgm:pt modelId="{628485E4-892F-4AEF-9EE6-E89ADE1F3E31}" type="pres">
      <dgm:prSet presAssocID="{023F441E-0E6E-4D14-88D8-B2B4451F2899}" presName="hierRoot1" presStyleCnt="0">
        <dgm:presLayoutVars>
          <dgm:hierBranch val="init"/>
        </dgm:presLayoutVars>
      </dgm:prSet>
      <dgm:spPr/>
    </dgm:pt>
    <dgm:pt modelId="{8F85707F-0D42-4470-8685-CC531050100C}" type="pres">
      <dgm:prSet presAssocID="{023F441E-0E6E-4D14-88D8-B2B4451F2899}" presName="rootComposite1" presStyleCnt="0"/>
      <dgm:spPr/>
    </dgm:pt>
    <dgm:pt modelId="{27AB4507-50EE-48E4-B735-69A4B3AAD7E4}" type="pres">
      <dgm:prSet presAssocID="{023F441E-0E6E-4D14-88D8-B2B4451F2899}" presName="rootText1" presStyleLbl="node0" presStyleIdx="6" presStyleCnt="8">
        <dgm:presLayoutVars>
          <dgm:chPref val="3"/>
        </dgm:presLayoutVars>
      </dgm:prSet>
      <dgm:spPr/>
    </dgm:pt>
    <dgm:pt modelId="{07746CFC-148A-4E2A-B3AF-C2CD191A3AEE}" type="pres">
      <dgm:prSet presAssocID="{023F441E-0E6E-4D14-88D8-B2B4451F2899}" presName="rootConnector1" presStyleLbl="node1" presStyleIdx="0" presStyleCnt="0"/>
      <dgm:spPr/>
    </dgm:pt>
    <dgm:pt modelId="{E51ABCD7-9C0E-4D49-9B39-4AA713522063}" type="pres">
      <dgm:prSet presAssocID="{023F441E-0E6E-4D14-88D8-B2B4451F2899}" presName="hierChild2" presStyleCnt="0"/>
      <dgm:spPr/>
    </dgm:pt>
    <dgm:pt modelId="{9A938832-990C-460F-931B-250E6B23696B}" type="pres">
      <dgm:prSet presAssocID="{023F441E-0E6E-4D14-88D8-B2B4451F2899}" presName="hierChild3" presStyleCnt="0"/>
      <dgm:spPr/>
    </dgm:pt>
    <dgm:pt modelId="{868E80D2-5DC3-4A4F-86A0-823A8993CDC3}" type="pres">
      <dgm:prSet presAssocID="{BBDADDB0-84E7-461D-B62F-6E22802207E1}" presName="hierRoot1" presStyleCnt="0">
        <dgm:presLayoutVars>
          <dgm:hierBranch val="init"/>
        </dgm:presLayoutVars>
      </dgm:prSet>
      <dgm:spPr/>
    </dgm:pt>
    <dgm:pt modelId="{5DE7A380-43B8-4069-90E1-238B9FA3FBC5}" type="pres">
      <dgm:prSet presAssocID="{BBDADDB0-84E7-461D-B62F-6E22802207E1}" presName="rootComposite1" presStyleCnt="0"/>
      <dgm:spPr/>
    </dgm:pt>
    <dgm:pt modelId="{EF0D9E5B-09C8-47FC-B724-D6F9FE13A21D}" type="pres">
      <dgm:prSet presAssocID="{BBDADDB0-84E7-461D-B62F-6E22802207E1}" presName="rootText1" presStyleLbl="node0" presStyleIdx="7" presStyleCnt="8">
        <dgm:presLayoutVars>
          <dgm:chPref val="3"/>
        </dgm:presLayoutVars>
      </dgm:prSet>
      <dgm:spPr/>
    </dgm:pt>
    <dgm:pt modelId="{EE8F8894-6BB6-49F8-9648-0551A9D3F3AD}" type="pres">
      <dgm:prSet presAssocID="{BBDADDB0-84E7-461D-B62F-6E22802207E1}" presName="rootConnector1" presStyleLbl="node1" presStyleIdx="0" presStyleCnt="0"/>
      <dgm:spPr/>
    </dgm:pt>
    <dgm:pt modelId="{D9254657-A36C-4FE8-AB76-195D00FE6E89}" type="pres">
      <dgm:prSet presAssocID="{BBDADDB0-84E7-461D-B62F-6E22802207E1}" presName="hierChild2" presStyleCnt="0"/>
      <dgm:spPr/>
    </dgm:pt>
    <dgm:pt modelId="{A2319D81-61C0-439D-A0C2-E7AFC7812BA1}" type="pres">
      <dgm:prSet presAssocID="{BBDADDB0-84E7-461D-B62F-6E22802207E1}" presName="hierChild3" presStyleCnt="0"/>
      <dgm:spPr/>
    </dgm:pt>
  </dgm:ptLst>
  <dgm:cxnLst>
    <dgm:cxn modelId="{03C3A604-3922-42A1-8C01-FB4CC672706D}" type="presOf" srcId="{4CB9103A-76B2-43C0-900B-3FD8DFF193DB}" destId="{5C63D415-45B2-4DCA-9E5B-4B4BCA026B7A}" srcOrd="1" destOrd="0" presId="urn:microsoft.com/office/officeart/2005/8/layout/orgChart1"/>
    <dgm:cxn modelId="{4B606806-38E5-4415-8740-A92DB14A88D4}" type="presOf" srcId="{BBDADDB0-84E7-461D-B62F-6E22802207E1}" destId="{EF0D9E5B-09C8-47FC-B724-D6F9FE13A21D}" srcOrd="0" destOrd="0" presId="urn:microsoft.com/office/officeart/2005/8/layout/orgChart1"/>
    <dgm:cxn modelId="{7FC0EC0C-97A0-4819-98F6-6F71F9E77FD4}" type="presOf" srcId="{DE9F6CF1-8C17-40DF-ABC8-8AE10269F0BF}" destId="{C39B1134-7C5F-442F-B6FB-C0B96295C753}" srcOrd="0" destOrd="0" presId="urn:microsoft.com/office/officeart/2005/8/layout/orgChart1"/>
    <dgm:cxn modelId="{18513013-B46D-4E5E-83D4-2766E47F48EF}" type="presOf" srcId="{DE9F6CF1-8C17-40DF-ABC8-8AE10269F0BF}" destId="{C2A65604-FC9A-48D6-8621-6BFC1A761D9D}" srcOrd="1" destOrd="0" presId="urn:microsoft.com/office/officeart/2005/8/layout/orgChart1"/>
    <dgm:cxn modelId="{11EA4A36-218A-4B9C-A754-07322AE21930}" type="presOf" srcId="{4161F72B-38D9-4F15-8C17-3D62B9F0C88C}" destId="{ADDA9C92-3F96-46E7-8677-B4564DD36CF6}" srcOrd="1" destOrd="0" presId="urn:microsoft.com/office/officeart/2005/8/layout/orgChart1"/>
    <dgm:cxn modelId="{5A803E54-D099-48D1-887C-70F44A7C498A}" srcId="{F8A736C8-3604-491B-8705-9D56C0FAA66C}" destId="{023F441E-0E6E-4D14-88D8-B2B4451F2899}" srcOrd="6" destOrd="0" parTransId="{F08E6E65-0465-4394-B9AB-19AE9F5DB04A}" sibTransId="{F2A3A419-5969-454D-817C-08C9D12B80AC}"/>
    <dgm:cxn modelId="{952C2857-1652-431F-817C-861884D75095}" type="presOf" srcId="{4161F72B-38D9-4F15-8C17-3D62B9F0C88C}" destId="{8AAD9750-DA90-4A42-9EDA-435500AEB40A}" srcOrd="0" destOrd="0" presId="urn:microsoft.com/office/officeart/2005/8/layout/orgChart1"/>
    <dgm:cxn modelId="{0123E958-63C1-4B8D-8378-3E2B5540EAC2}" srcId="{F8A736C8-3604-491B-8705-9D56C0FAA66C}" destId="{CEB0B581-D2ED-4C28-AB9D-8BC1EB5EFFE7}" srcOrd="2" destOrd="0" parTransId="{E411586D-FE88-489F-B83D-FB1B5817FE85}" sibTransId="{754D7E8F-7909-4048-87C0-94C54D5A9AD9}"/>
    <dgm:cxn modelId="{8E62395C-7D81-4055-A7F7-4D5C39EB879D}" type="presOf" srcId="{CEB0B581-D2ED-4C28-AB9D-8BC1EB5EFFE7}" destId="{43734CE4-2018-48D3-8E2B-14068515BA96}" srcOrd="0" destOrd="0" presId="urn:microsoft.com/office/officeart/2005/8/layout/orgChart1"/>
    <dgm:cxn modelId="{4170EF63-D54D-453A-8BB4-F26BFDF7ECE1}" type="presOf" srcId="{B2660479-5CD8-4F5F-8170-1A7456625302}" destId="{4A3AA597-4035-4A08-B571-E237F595BD9F}" srcOrd="1" destOrd="0" presId="urn:microsoft.com/office/officeart/2005/8/layout/orgChart1"/>
    <dgm:cxn modelId="{5EBC2968-2516-4A69-BF11-8CCC412F369E}" type="presOf" srcId="{023F441E-0E6E-4D14-88D8-B2B4451F2899}" destId="{07746CFC-148A-4E2A-B3AF-C2CD191A3AEE}" srcOrd="1" destOrd="0" presId="urn:microsoft.com/office/officeart/2005/8/layout/orgChart1"/>
    <dgm:cxn modelId="{9928B176-7099-47DE-9B5D-D5E131E322A3}" type="presOf" srcId="{F8A736C8-3604-491B-8705-9D56C0FAA66C}" destId="{9D916C2A-2267-4539-ABEB-6011C63195C5}" srcOrd="0" destOrd="0" presId="urn:microsoft.com/office/officeart/2005/8/layout/orgChart1"/>
    <dgm:cxn modelId="{45E82B7A-C4B2-4CC9-9A3A-5C83D18179B6}" srcId="{F8A736C8-3604-491B-8705-9D56C0FAA66C}" destId="{4161F72B-38D9-4F15-8C17-3D62B9F0C88C}" srcOrd="5" destOrd="0" parTransId="{D645316D-F3E7-4469-9BA9-9D6C90F68ABD}" sibTransId="{0105A89B-A0EC-4B7E-A47A-3882D53DA950}"/>
    <dgm:cxn modelId="{6298FB82-66D9-4CDF-96A4-0DD366C71FEB}" srcId="{F8A736C8-3604-491B-8705-9D56C0FAA66C}" destId="{4CB9103A-76B2-43C0-900B-3FD8DFF193DB}" srcOrd="0" destOrd="0" parTransId="{AF564FCE-6E2E-4EC2-8230-48999310F471}" sibTransId="{E0C111F0-F6CF-42F5-834B-C83CD6BD9992}"/>
    <dgm:cxn modelId="{72A21493-287E-4630-930D-4781FF7C90D2}" srcId="{F8A736C8-3604-491B-8705-9D56C0FAA66C}" destId="{DE9F6CF1-8C17-40DF-ABC8-8AE10269F0BF}" srcOrd="4" destOrd="0" parTransId="{D632A2C2-ACA3-4274-B634-FD566DE57575}" sibTransId="{313CED82-FB45-42DB-86DE-87E6CBCC2393}"/>
    <dgm:cxn modelId="{306C1496-0370-47D2-86DA-404033A74D5B}" srcId="{F8A736C8-3604-491B-8705-9D56C0FAA66C}" destId="{BBDADDB0-84E7-461D-B62F-6E22802207E1}" srcOrd="7" destOrd="0" parTransId="{3CA5FEBC-DBEE-4CCA-9D50-F365D17DBCE5}" sibTransId="{6C242CC8-869C-4FF6-B9E4-CB82C5CBF15C}"/>
    <dgm:cxn modelId="{41992C96-E2AC-4C5E-807C-06E919523A6F}" type="presOf" srcId="{0BFC19E5-F3A9-4401-A063-365DAF4F5B5A}" destId="{4E93A43C-5564-41A1-85A6-F1BA19F46F03}" srcOrd="0" destOrd="0" presId="urn:microsoft.com/office/officeart/2005/8/layout/orgChart1"/>
    <dgm:cxn modelId="{265BE59B-2760-4EEA-B78B-02E6FE37BD96}" type="presOf" srcId="{4CB9103A-76B2-43C0-900B-3FD8DFF193DB}" destId="{AD4E2EE8-A5A8-4EF7-A9AF-06D3615E31DF}" srcOrd="0" destOrd="0" presId="urn:microsoft.com/office/officeart/2005/8/layout/orgChart1"/>
    <dgm:cxn modelId="{878C419D-8D66-4011-9917-6AA7DA8ACD64}" srcId="{F8A736C8-3604-491B-8705-9D56C0FAA66C}" destId="{0BFC19E5-F3A9-4401-A063-365DAF4F5B5A}" srcOrd="3" destOrd="0" parTransId="{2FD4933E-ABEB-4263-B299-2A64B8C53812}" sibTransId="{1461A75C-C059-4B83-9AD6-BE724C40795D}"/>
    <dgm:cxn modelId="{A5D8ADB2-ACF1-4A5B-937C-7956920EEA10}" type="presOf" srcId="{023F441E-0E6E-4D14-88D8-B2B4451F2899}" destId="{27AB4507-50EE-48E4-B735-69A4B3AAD7E4}" srcOrd="0" destOrd="0" presId="urn:microsoft.com/office/officeart/2005/8/layout/orgChart1"/>
    <dgm:cxn modelId="{FE36ABD0-E233-49A2-9CCF-D1A3CEC8C72A}" type="presOf" srcId="{CEB0B581-D2ED-4C28-AB9D-8BC1EB5EFFE7}" destId="{73A152C3-D5D6-4180-8B30-955BE006D820}" srcOrd="1" destOrd="0" presId="urn:microsoft.com/office/officeart/2005/8/layout/orgChart1"/>
    <dgm:cxn modelId="{354740EA-8077-4FBF-B632-E0B77DC14DBE}" srcId="{F8A736C8-3604-491B-8705-9D56C0FAA66C}" destId="{B2660479-5CD8-4F5F-8170-1A7456625302}" srcOrd="1" destOrd="0" parTransId="{1C7576B0-AE43-4BA2-ACAC-C03D2FF1D457}" sibTransId="{69FC9003-FFD8-47AB-ADCF-062A0B128072}"/>
    <dgm:cxn modelId="{CBC6CAEB-DE5F-408F-B433-8095D430283F}" type="presOf" srcId="{B2660479-5CD8-4F5F-8170-1A7456625302}" destId="{388FE41A-A6C7-4634-BB40-93C3EC006146}" srcOrd="0" destOrd="0" presId="urn:microsoft.com/office/officeart/2005/8/layout/orgChart1"/>
    <dgm:cxn modelId="{DCEBE1EB-D8BE-443A-BC2C-C14104FB4A1D}" type="presOf" srcId="{0BFC19E5-F3A9-4401-A063-365DAF4F5B5A}" destId="{554B53FF-F186-4B4E-8CC0-F0F16C3A1C11}" srcOrd="1" destOrd="0" presId="urn:microsoft.com/office/officeart/2005/8/layout/orgChart1"/>
    <dgm:cxn modelId="{6D21CAF9-1857-4AC5-BD2B-DAED10B3319F}" type="presOf" srcId="{BBDADDB0-84E7-461D-B62F-6E22802207E1}" destId="{EE8F8894-6BB6-49F8-9648-0551A9D3F3AD}" srcOrd="1" destOrd="0" presId="urn:microsoft.com/office/officeart/2005/8/layout/orgChart1"/>
    <dgm:cxn modelId="{6235C273-8292-4004-AF24-1918338DE6CB}" type="presParOf" srcId="{9D916C2A-2267-4539-ABEB-6011C63195C5}" destId="{2A51AB15-E3A6-4868-A46A-0F9952EF81B8}" srcOrd="0" destOrd="0" presId="urn:microsoft.com/office/officeart/2005/8/layout/orgChart1"/>
    <dgm:cxn modelId="{3864352D-A816-4126-A862-B462444A262F}" type="presParOf" srcId="{2A51AB15-E3A6-4868-A46A-0F9952EF81B8}" destId="{8F07BDD2-F86A-4084-A1AB-1BE6BE834BAB}" srcOrd="0" destOrd="0" presId="urn:microsoft.com/office/officeart/2005/8/layout/orgChart1"/>
    <dgm:cxn modelId="{C06E521E-4C87-4B15-A144-8D3CFF8B0B2F}" type="presParOf" srcId="{8F07BDD2-F86A-4084-A1AB-1BE6BE834BAB}" destId="{AD4E2EE8-A5A8-4EF7-A9AF-06D3615E31DF}" srcOrd="0" destOrd="0" presId="urn:microsoft.com/office/officeart/2005/8/layout/orgChart1"/>
    <dgm:cxn modelId="{3C3FD28B-7981-4D7A-9661-B05030CF7AFE}" type="presParOf" srcId="{8F07BDD2-F86A-4084-A1AB-1BE6BE834BAB}" destId="{5C63D415-45B2-4DCA-9E5B-4B4BCA026B7A}" srcOrd="1" destOrd="0" presId="urn:microsoft.com/office/officeart/2005/8/layout/orgChart1"/>
    <dgm:cxn modelId="{A46B125E-9D30-4C81-BEDE-2D71AB7C4030}" type="presParOf" srcId="{2A51AB15-E3A6-4868-A46A-0F9952EF81B8}" destId="{7681CEFC-532C-4BA9-A7A4-E6C094E3EB9E}" srcOrd="1" destOrd="0" presId="urn:microsoft.com/office/officeart/2005/8/layout/orgChart1"/>
    <dgm:cxn modelId="{AD89D4CB-CA07-4CB2-9A32-9AA37B185386}" type="presParOf" srcId="{2A51AB15-E3A6-4868-A46A-0F9952EF81B8}" destId="{5F9CC463-08EC-4C6F-858F-DA6FE058E651}" srcOrd="2" destOrd="0" presId="urn:microsoft.com/office/officeart/2005/8/layout/orgChart1"/>
    <dgm:cxn modelId="{57C8C3A1-C31E-4E94-A474-CC5887032177}" type="presParOf" srcId="{9D916C2A-2267-4539-ABEB-6011C63195C5}" destId="{AD500D4C-5DAF-4570-8B79-12542EBB25ED}" srcOrd="1" destOrd="0" presId="urn:microsoft.com/office/officeart/2005/8/layout/orgChart1"/>
    <dgm:cxn modelId="{BC33773B-956F-4571-BB61-715E1A4A3E19}" type="presParOf" srcId="{AD500D4C-5DAF-4570-8B79-12542EBB25ED}" destId="{45D0F0E3-B607-43B4-8F38-EEA61DD4D69C}" srcOrd="0" destOrd="0" presId="urn:microsoft.com/office/officeart/2005/8/layout/orgChart1"/>
    <dgm:cxn modelId="{96AE6262-637B-4FE6-B3A8-97DAF0F21B48}" type="presParOf" srcId="{45D0F0E3-B607-43B4-8F38-EEA61DD4D69C}" destId="{388FE41A-A6C7-4634-BB40-93C3EC006146}" srcOrd="0" destOrd="0" presId="urn:microsoft.com/office/officeart/2005/8/layout/orgChart1"/>
    <dgm:cxn modelId="{808A3EA9-FD6B-4E5D-9AD7-46E246B3DC9F}" type="presParOf" srcId="{45D0F0E3-B607-43B4-8F38-EEA61DD4D69C}" destId="{4A3AA597-4035-4A08-B571-E237F595BD9F}" srcOrd="1" destOrd="0" presId="urn:microsoft.com/office/officeart/2005/8/layout/orgChart1"/>
    <dgm:cxn modelId="{FC0A60E9-6722-477D-B5C1-464FFA7073C6}" type="presParOf" srcId="{AD500D4C-5DAF-4570-8B79-12542EBB25ED}" destId="{F8895CAE-0583-43EC-8181-DDF3491C6B8A}" srcOrd="1" destOrd="0" presId="urn:microsoft.com/office/officeart/2005/8/layout/orgChart1"/>
    <dgm:cxn modelId="{ACECDA4D-3335-4A8D-AFE6-3405616570EE}" type="presParOf" srcId="{AD500D4C-5DAF-4570-8B79-12542EBB25ED}" destId="{D5FBC6AD-66A5-4332-A8C9-AAF72969430D}" srcOrd="2" destOrd="0" presId="urn:microsoft.com/office/officeart/2005/8/layout/orgChart1"/>
    <dgm:cxn modelId="{2ED2229E-4158-4F49-B6ED-46B28FCBC188}" type="presParOf" srcId="{9D916C2A-2267-4539-ABEB-6011C63195C5}" destId="{2268030C-7BE8-4F6D-AED5-3DE5A1BD12CD}" srcOrd="2" destOrd="0" presId="urn:microsoft.com/office/officeart/2005/8/layout/orgChart1"/>
    <dgm:cxn modelId="{CBDF39DC-8946-44E8-9AA1-9F158D5D2E44}" type="presParOf" srcId="{2268030C-7BE8-4F6D-AED5-3DE5A1BD12CD}" destId="{B20B0248-0180-4B8F-80B2-D35403793346}" srcOrd="0" destOrd="0" presId="urn:microsoft.com/office/officeart/2005/8/layout/orgChart1"/>
    <dgm:cxn modelId="{099AA9B7-C8B1-48AB-994E-5B59210EA46B}" type="presParOf" srcId="{B20B0248-0180-4B8F-80B2-D35403793346}" destId="{43734CE4-2018-48D3-8E2B-14068515BA96}" srcOrd="0" destOrd="0" presId="urn:microsoft.com/office/officeart/2005/8/layout/orgChart1"/>
    <dgm:cxn modelId="{D6FD3813-E8A2-4631-8783-E956B8EAB810}" type="presParOf" srcId="{B20B0248-0180-4B8F-80B2-D35403793346}" destId="{73A152C3-D5D6-4180-8B30-955BE006D820}" srcOrd="1" destOrd="0" presId="urn:microsoft.com/office/officeart/2005/8/layout/orgChart1"/>
    <dgm:cxn modelId="{C2328933-F473-4FFD-8A17-24F19085D49B}" type="presParOf" srcId="{2268030C-7BE8-4F6D-AED5-3DE5A1BD12CD}" destId="{53210F69-3A6C-454A-B242-CF0A732C60C2}" srcOrd="1" destOrd="0" presId="urn:microsoft.com/office/officeart/2005/8/layout/orgChart1"/>
    <dgm:cxn modelId="{30E9FD69-DDA9-4666-9330-4CA9E337676C}" type="presParOf" srcId="{2268030C-7BE8-4F6D-AED5-3DE5A1BD12CD}" destId="{5EC99927-777D-4C5E-884B-0767780214FE}" srcOrd="2" destOrd="0" presId="urn:microsoft.com/office/officeart/2005/8/layout/orgChart1"/>
    <dgm:cxn modelId="{6D00DE55-74AA-4696-B37D-5D2D6AB4B744}" type="presParOf" srcId="{9D916C2A-2267-4539-ABEB-6011C63195C5}" destId="{88C07176-3B36-4211-B528-B23761229674}" srcOrd="3" destOrd="0" presId="urn:microsoft.com/office/officeart/2005/8/layout/orgChart1"/>
    <dgm:cxn modelId="{2D257D95-8DF7-4876-8C03-2EA55E85A00E}" type="presParOf" srcId="{88C07176-3B36-4211-B528-B23761229674}" destId="{47273E63-56C3-4522-849B-35E2435F6C48}" srcOrd="0" destOrd="0" presId="urn:microsoft.com/office/officeart/2005/8/layout/orgChart1"/>
    <dgm:cxn modelId="{0D440F89-31FC-4BEE-AB7F-1E9953731D70}" type="presParOf" srcId="{47273E63-56C3-4522-849B-35E2435F6C48}" destId="{4E93A43C-5564-41A1-85A6-F1BA19F46F03}" srcOrd="0" destOrd="0" presId="urn:microsoft.com/office/officeart/2005/8/layout/orgChart1"/>
    <dgm:cxn modelId="{7B6C3A6A-2C19-40F5-8A7E-A0BD7A66A4BC}" type="presParOf" srcId="{47273E63-56C3-4522-849B-35E2435F6C48}" destId="{554B53FF-F186-4B4E-8CC0-F0F16C3A1C11}" srcOrd="1" destOrd="0" presId="urn:microsoft.com/office/officeart/2005/8/layout/orgChart1"/>
    <dgm:cxn modelId="{E32C1DFF-8D3A-41F5-A3B3-85E35230503B}" type="presParOf" srcId="{88C07176-3B36-4211-B528-B23761229674}" destId="{18F9C413-A722-4CBB-84B5-4C38F77E66DA}" srcOrd="1" destOrd="0" presId="urn:microsoft.com/office/officeart/2005/8/layout/orgChart1"/>
    <dgm:cxn modelId="{7784534F-3773-4E2A-86EC-64F78982C3C2}" type="presParOf" srcId="{88C07176-3B36-4211-B528-B23761229674}" destId="{D3D51AB2-D1BC-4273-A98D-6EA4621AD85C}" srcOrd="2" destOrd="0" presId="urn:microsoft.com/office/officeart/2005/8/layout/orgChart1"/>
    <dgm:cxn modelId="{874BD837-8063-47EC-BE11-66A31666E77E}" type="presParOf" srcId="{9D916C2A-2267-4539-ABEB-6011C63195C5}" destId="{271823B7-D324-44A2-8E71-849882B47E69}" srcOrd="4" destOrd="0" presId="urn:microsoft.com/office/officeart/2005/8/layout/orgChart1"/>
    <dgm:cxn modelId="{50541713-5BE3-45CE-B15D-F48F31EA647F}" type="presParOf" srcId="{271823B7-D324-44A2-8E71-849882B47E69}" destId="{AF8FA8D9-C94B-4901-B4E1-0D0ED2BF1046}" srcOrd="0" destOrd="0" presId="urn:microsoft.com/office/officeart/2005/8/layout/orgChart1"/>
    <dgm:cxn modelId="{987766AF-FD35-4167-ABA6-43E9A8E934B3}" type="presParOf" srcId="{AF8FA8D9-C94B-4901-B4E1-0D0ED2BF1046}" destId="{C39B1134-7C5F-442F-B6FB-C0B96295C753}" srcOrd="0" destOrd="0" presId="urn:microsoft.com/office/officeart/2005/8/layout/orgChart1"/>
    <dgm:cxn modelId="{7EE657C4-3979-40FE-B4DA-F2C7A2C3A06C}" type="presParOf" srcId="{AF8FA8D9-C94B-4901-B4E1-0D0ED2BF1046}" destId="{C2A65604-FC9A-48D6-8621-6BFC1A761D9D}" srcOrd="1" destOrd="0" presId="urn:microsoft.com/office/officeart/2005/8/layout/orgChart1"/>
    <dgm:cxn modelId="{4CA7725A-2047-4577-ACF1-9F544691A834}" type="presParOf" srcId="{271823B7-D324-44A2-8E71-849882B47E69}" destId="{B86C8A7D-6D7A-4E93-9444-CEC9D35593B6}" srcOrd="1" destOrd="0" presId="urn:microsoft.com/office/officeart/2005/8/layout/orgChart1"/>
    <dgm:cxn modelId="{99E15BAB-B051-4857-BA01-E8CF657F57D8}" type="presParOf" srcId="{271823B7-D324-44A2-8E71-849882B47E69}" destId="{6F74EABE-0872-4A11-B02C-F8FDA9D7D899}" srcOrd="2" destOrd="0" presId="urn:microsoft.com/office/officeart/2005/8/layout/orgChart1"/>
    <dgm:cxn modelId="{D3A3558C-314E-4947-B3B0-BD83E7131A70}" type="presParOf" srcId="{9D916C2A-2267-4539-ABEB-6011C63195C5}" destId="{C330B772-0D3E-43BB-817E-87F7E06EB30C}" srcOrd="5" destOrd="0" presId="urn:microsoft.com/office/officeart/2005/8/layout/orgChart1"/>
    <dgm:cxn modelId="{4E5CA79D-0CBD-4166-8B1B-AA308E35547E}" type="presParOf" srcId="{C330B772-0D3E-43BB-817E-87F7E06EB30C}" destId="{14F00CEE-F26B-4669-97AF-D498DA1EAD5B}" srcOrd="0" destOrd="0" presId="urn:microsoft.com/office/officeart/2005/8/layout/orgChart1"/>
    <dgm:cxn modelId="{8A64CA36-8CAF-482A-A526-FE99C8A6EF13}" type="presParOf" srcId="{14F00CEE-F26B-4669-97AF-D498DA1EAD5B}" destId="{8AAD9750-DA90-4A42-9EDA-435500AEB40A}" srcOrd="0" destOrd="0" presId="urn:microsoft.com/office/officeart/2005/8/layout/orgChart1"/>
    <dgm:cxn modelId="{0AC35092-6F4A-4ED7-B224-CB4A2D96A4B3}" type="presParOf" srcId="{14F00CEE-F26B-4669-97AF-D498DA1EAD5B}" destId="{ADDA9C92-3F96-46E7-8677-B4564DD36CF6}" srcOrd="1" destOrd="0" presId="urn:microsoft.com/office/officeart/2005/8/layout/orgChart1"/>
    <dgm:cxn modelId="{5B3D2D1C-EEFF-4CDD-8096-7FAC6BE72B0D}" type="presParOf" srcId="{C330B772-0D3E-43BB-817E-87F7E06EB30C}" destId="{1DDCBBF3-4516-462E-BAA0-DD85554E2351}" srcOrd="1" destOrd="0" presId="urn:microsoft.com/office/officeart/2005/8/layout/orgChart1"/>
    <dgm:cxn modelId="{E4FB1F83-C8CF-431A-8A74-1A556F1D350E}" type="presParOf" srcId="{C330B772-0D3E-43BB-817E-87F7E06EB30C}" destId="{EFD32581-3AA0-4EF3-960C-8B62110F6685}" srcOrd="2" destOrd="0" presId="urn:microsoft.com/office/officeart/2005/8/layout/orgChart1"/>
    <dgm:cxn modelId="{07635794-6521-4D69-A780-4F0F0E44BA6A}" type="presParOf" srcId="{9D916C2A-2267-4539-ABEB-6011C63195C5}" destId="{628485E4-892F-4AEF-9EE6-E89ADE1F3E31}" srcOrd="6" destOrd="0" presId="urn:microsoft.com/office/officeart/2005/8/layout/orgChart1"/>
    <dgm:cxn modelId="{E324E736-1CE5-46E5-ACC4-85C917AA2BB8}" type="presParOf" srcId="{628485E4-892F-4AEF-9EE6-E89ADE1F3E31}" destId="{8F85707F-0D42-4470-8685-CC531050100C}" srcOrd="0" destOrd="0" presId="urn:microsoft.com/office/officeart/2005/8/layout/orgChart1"/>
    <dgm:cxn modelId="{4EF0F9E4-6976-4E49-A7DD-B1218DEF5F51}" type="presParOf" srcId="{8F85707F-0D42-4470-8685-CC531050100C}" destId="{27AB4507-50EE-48E4-B735-69A4B3AAD7E4}" srcOrd="0" destOrd="0" presId="urn:microsoft.com/office/officeart/2005/8/layout/orgChart1"/>
    <dgm:cxn modelId="{AB770E9C-4E80-48C2-B889-33C153A85C6E}" type="presParOf" srcId="{8F85707F-0D42-4470-8685-CC531050100C}" destId="{07746CFC-148A-4E2A-B3AF-C2CD191A3AEE}" srcOrd="1" destOrd="0" presId="urn:microsoft.com/office/officeart/2005/8/layout/orgChart1"/>
    <dgm:cxn modelId="{990BA4AF-0BED-47EB-B21E-7E7BB7F7D2EF}" type="presParOf" srcId="{628485E4-892F-4AEF-9EE6-E89ADE1F3E31}" destId="{E51ABCD7-9C0E-4D49-9B39-4AA713522063}" srcOrd="1" destOrd="0" presId="urn:microsoft.com/office/officeart/2005/8/layout/orgChart1"/>
    <dgm:cxn modelId="{37B488E8-B5D2-4568-BF09-803F6D48198C}" type="presParOf" srcId="{628485E4-892F-4AEF-9EE6-E89ADE1F3E31}" destId="{9A938832-990C-460F-931B-250E6B23696B}" srcOrd="2" destOrd="0" presId="urn:microsoft.com/office/officeart/2005/8/layout/orgChart1"/>
    <dgm:cxn modelId="{8DA3542B-D6CC-49E9-8A13-56B1CF75A832}" type="presParOf" srcId="{9D916C2A-2267-4539-ABEB-6011C63195C5}" destId="{868E80D2-5DC3-4A4F-86A0-823A8993CDC3}" srcOrd="7" destOrd="0" presId="urn:microsoft.com/office/officeart/2005/8/layout/orgChart1"/>
    <dgm:cxn modelId="{94A9AF54-573A-43C1-9834-2D5401C86AC2}" type="presParOf" srcId="{868E80D2-5DC3-4A4F-86A0-823A8993CDC3}" destId="{5DE7A380-43B8-4069-90E1-238B9FA3FBC5}" srcOrd="0" destOrd="0" presId="urn:microsoft.com/office/officeart/2005/8/layout/orgChart1"/>
    <dgm:cxn modelId="{07102E63-A315-4AD9-8590-634ECC525E11}" type="presParOf" srcId="{5DE7A380-43B8-4069-90E1-238B9FA3FBC5}" destId="{EF0D9E5B-09C8-47FC-B724-D6F9FE13A21D}" srcOrd="0" destOrd="0" presId="urn:microsoft.com/office/officeart/2005/8/layout/orgChart1"/>
    <dgm:cxn modelId="{B76BDCA7-3F8D-4932-8683-938E549B6230}" type="presParOf" srcId="{5DE7A380-43B8-4069-90E1-238B9FA3FBC5}" destId="{EE8F8894-6BB6-49F8-9648-0551A9D3F3AD}" srcOrd="1" destOrd="0" presId="urn:microsoft.com/office/officeart/2005/8/layout/orgChart1"/>
    <dgm:cxn modelId="{F796B013-CFA2-45DE-9C34-9CC4CB48BD13}" type="presParOf" srcId="{868E80D2-5DC3-4A4F-86A0-823A8993CDC3}" destId="{D9254657-A36C-4FE8-AB76-195D00FE6E89}" srcOrd="1" destOrd="0" presId="urn:microsoft.com/office/officeart/2005/8/layout/orgChart1"/>
    <dgm:cxn modelId="{9FB5B7E2-0BA5-4EC2-9E95-415D624ADC1C}" type="presParOf" srcId="{868E80D2-5DC3-4A4F-86A0-823A8993CDC3}" destId="{A2319D81-61C0-439D-A0C2-E7AFC7812BA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A736C8-3604-491B-8705-9D56C0FAA66C}" type="doc">
      <dgm:prSet loTypeId="urn:microsoft.com/office/officeart/2005/8/layout/orgChart1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4CB9103A-76B2-43C0-900B-3FD8DFF193DB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AF564FCE-6E2E-4EC2-8230-48999310F471}" type="parTrans" cxnId="{6298FB82-66D9-4CDF-96A4-0DD366C71FEB}">
      <dgm:prSet/>
      <dgm:spPr/>
      <dgm:t>
        <a:bodyPr/>
        <a:lstStyle/>
        <a:p>
          <a:endParaRPr lang="en-US"/>
        </a:p>
      </dgm:t>
    </dgm:pt>
    <dgm:pt modelId="{E0C111F0-F6CF-42F5-834B-C83CD6BD9992}" type="sibTrans" cxnId="{6298FB82-66D9-4CDF-96A4-0DD366C71FEB}">
      <dgm:prSet/>
      <dgm:spPr/>
      <dgm:t>
        <a:bodyPr/>
        <a:lstStyle/>
        <a:p>
          <a:endParaRPr lang="en-US"/>
        </a:p>
      </dgm:t>
    </dgm:pt>
    <dgm:pt modelId="{B2660479-5CD8-4F5F-8170-1A7456625302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1C7576B0-AE43-4BA2-ACAC-C03D2FF1D457}" type="parTrans" cxnId="{354740EA-8077-4FBF-B632-E0B77DC14DBE}">
      <dgm:prSet/>
      <dgm:spPr/>
      <dgm:t>
        <a:bodyPr/>
        <a:lstStyle/>
        <a:p>
          <a:endParaRPr lang="en-US"/>
        </a:p>
      </dgm:t>
    </dgm:pt>
    <dgm:pt modelId="{69FC9003-FFD8-47AB-ADCF-062A0B128072}" type="sibTrans" cxnId="{354740EA-8077-4FBF-B632-E0B77DC14DBE}">
      <dgm:prSet/>
      <dgm:spPr/>
      <dgm:t>
        <a:bodyPr/>
        <a:lstStyle/>
        <a:p>
          <a:endParaRPr lang="en-US"/>
        </a:p>
      </dgm:t>
    </dgm:pt>
    <dgm:pt modelId="{CEB0B581-D2ED-4C28-AB9D-8BC1EB5EFFE7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E411586D-FE88-489F-B83D-FB1B5817FE85}" type="parTrans" cxnId="{0123E958-63C1-4B8D-8378-3E2B5540EAC2}">
      <dgm:prSet/>
      <dgm:spPr/>
      <dgm:t>
        <a:bodyPr/>
        <a:lstStyle/>
        <a:p>
          <a:endParaRPr lang="en-US"/>
        </a:p>
      </dgm:t>
    </dgm:pt>
    <dgm:pt modelId="{754D7E8F-7909-4048-87C0-94C54D5A9AD9}" type="sibTrans" cxnId="{0123E958-63C1-4B8D-8378-3E2B5540EAC2}">
      <dgm:prSet/>
      <dgm:spPr/>
      <dgm:t>
        <a:bodyPr/>
        <a:lstStyle/>
        <a:p>
          <a:endParaRPr lang="en-US"/>
        </a:p>
      </dgm:t>
    </dgm:pt>
    <dgm:pt modelId="{0BFC19E5-F3A9-4401-A063-365DAF4F5B5A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2FD4933E-ABEB-4263-B299-2A64B8C53812}" type="parTrans" cxnId="{878C419D-8D66-4011-9917-6AA7DA8ACD64}">
      <dgm:prSet/>
      <dgm:spPr/>
      <dgm:t>
        <a:bodyPr/>
        <a:lstStyle/>
        <a:p>
          <a:endParaRPr lang="en-US"/>
        </a:p>
      </dgm:t>
    </dgm:pt>
    <dgm:pt modelId="{1461A75C-C059-4B83-9AD6-BE724C40795D}" type="sibTrans" cxnId="{878C419D-8D66-4011-9917-6AA7DA8ACD64}">
      <dgm:prSet/>
      <dgm:spPr/>
      <dgm:t>
        <a:bodyPr/>
        <a:lstStyle/>
        <a:p>
          <a:endParaRPr lang="en-US"/>
        </a:p>
      </dgm:t>
    </dgm:pt>
    <dgm:pt modelId="{DE9F6CF1-8C17-40DF-ABC8-8AE10269F0BF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D632A2C2-ACA3-4274-B634-FD566DE57575}" type="parTrans" cxnId="{72A21493-287E-4630-930D-4781FF7C90D2}">
      <dgm:prSet/>
      <dgm:spPr/>
      <dgm:t>
        <a:bodyPr/>
        <a:lstStyle/>
        <a:p>
          <a:endParaRPr lang="en-US"/>
        </a:p>
      </dgm:t>
    </dgm:pt>
    <dgm:pt modelId="{313CED82-FB45-42DB-86DE-87E6CBCC2393}" type="sibTrans" cxnId="{72A21493-287E-4630-930D-4781FF7C90D2}">
      <dgm:prSet/>
      <dgm:spPr/>
      <dgm:t>
        <a:bodyPr/>
        <a:lstStyle/>
        <a:p>
          <a:endParaRPr lang="en-US"/>
        </a:p>
      </dgm:t>
    </dgm:pt>
    <dgm:pt modelId="{4161F72B-38D9-4F15-8C17-3D62B9F0C88C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D645316D-F3E7-4469-9BA9-9D6C90F68ABD}" type="parTrans" cxnId="{45E82B7A-C4B2-4CC9-9A3A-5C83D18179B6}">
      <dgm:prSet/>
      <dgm:spPr/>
      <dgm:t>
        <a:bodyPr/>
        <a:lstStyle/>
        <a:p>
          <a:endParaRPr lang="en-US"/>
        </a:p>
      </dgm:t>
    </dgm:pt>
    <dgm:pt modelId="{0105A89B-A0EC-4B7E-A47A-3882D53DA950}" type="sibTrans" cxnId="{45E82B7A-C4B2-4CC9-9A3A-5C83D18179B6}">
      <dgm:prSet/>
      <dgm:spPr/>
      <dgm:t>
        <a:bodyPr/>
        <a:lstStyle/>
        <a:p>
          <a:endParaRPr lang="en-US"/>
        </a:p>
      </dgm:t>
    </dgm:pt>
    <dgm:pt modelId="{023F441E-0E6E-4D14-88D8-B2B4451F2899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F08E6E65-0465-4394-B9AB-19AE9F5DB04A}" type="parTrans" cxnId="{5A803E54-D099-48D1-887C-70F44A7C498A}">
      <dgm:prSet/>
      <dgm:spPr/>
      <dgm:t>
        <a:bodyPr/>
        <a:lstStyle/>
        <a:p>
          <a:endParaRPr lang="en-US"/>
        </a:p>
      </dgm:t>
    </dgm:pt>
    <dgm:pt modelId="{F2A3A419-5969-454D-817C-08C9D12B80AC}" type="sibTrans" cxnId="{5A803E54-D099-48D1-887C-70F44A7C498A}">
      <dgm:prSet/>
      <dgm:spPr/>
      <dgm:t>
        <a:bodyPr/>
        <a:lstStyle/>
        <a:p>
          <a:endParaRPr lang="en-US"/>
        </a:p>
      </dgm:t>
    </dgm:pt>
    <dgm:pt modelId="{BBDADDB0-84E7-461D-B62F-6E22802207E1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3CA5FEBC-DBEE-4CCA-9D50-F365D17DBCE5}" type="parTrans" cxnId="{306C1496-0370-47D2-86DA-404033A74D5B}">
      <dgm:prSet/>
      <dgm:spPr/>
      <dgm:t>
        <a:bodyPr/>
        <a:lstStyle/>
        <a:p>
          <a:endParaRPr lang="en-US"/>
        </a:p>
      </dgm:t>
    </dgm:pt>
    <dgm:pt modelId="{6C242CC8-869C-4FF6-B9E4-CB82C5CBF15C}" type="sibTrans" cxnId="{306C1496-0370-47D2-86DA-404033A74D5B}">
      <dgm:prSet/>
      <dgm:spPr/>
      <dgm:t>
        <a:bodyPr/>
        <a:lstStyle/>
        <a:p>
          <a:endParaRPr lang="en-US"/>
        </a:p>
      </dgm:t>
    </dgm:pt>
    <dgm:pt modelId="{9D916C2A-2267-4539-ABEB-6011C63195C5}" type="pres">
      <dgm:prSet presAssocID="{F8A736C8-3604-491B-8705-9D56C0FAA6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A51AB15-E3A6-4868-A46A-0F9952EF81B8}" type="pres">
      <dgm:prSet presAssocID="{4CB9103A-76B2-43C0-900B-3FD8DFF193DB}" presName="hierRoot1" presStyleCnt="0">
        <dgm:presLayoutVars>
          <dgm:hierBranch val="init"/>
        </dgm:presLayoutVars>
      </dgm:prSet>
      <dgm:spPr/>
    </dgm:pt>
    <dgm:pt modelId="{8F07BDD2-F86A-4084-A1AB-1BE6BE834BAB}" type="pres">
      <dgm:prSet presAssocID="{4CB9103A-76B2-43C0-900B-3FD8DFF193DB}" presName="rootComposite1" presStyleCnt="0"/>
      <dgm:spPr/>
    </dgm:pt>
    <dgm:pt modelId="{AD4E2EE8-A5A8-4EF7-A9AF-06D3615E31DF}" type="pres">
      <dgm:prSet presAssocID="{4CB9103A-76B2-43C0-900B-3FD8DFF193DB}" presName="rootText1" presStyleLbl="node0" presStyleIdx="0" presStyleCnt="8">
        <dgm:presLayoutVars>
          <dgm:chPref val="3"/>
        </dgm:presLayoutVars>
      </dgm:prSet>
      <dgm:spPr/>
    </dgm:pt>
    <dgm:pt modelId="{5C63D415-45B2-4DCA-9E5B-4B4BCA026B7A}" type="pres">
      <dgm:prSet presAssocID="{4CB9103A-76B2-43C0-900B-3FD8DFF193DB}" presName="rootConnector1" presStyleLbl="node1" presStyleIdx="0" presStyleCnt="0"/>
      <dgm:spPr/>
    </dgm:pt>
    <dgm:pt modelId="{7681CEFC-532C-4BA9-A7A4-E6C094E3EB9E}" type="pres">
      <dgm:prSet presAssocID="{4CB9103A-76B2-43C0-900B-3FD8DFF193DB}" presName="hierChild2" presStyleCnt="0"/>
      <dgm:spPr/>
    </dgm:pt>
    <dgm:pt modelId="{5F9CC463-08EC-4C6F-858F-DA6FE058E651}" type="pres">
      <dgm:prSet presAssocID="{4CB9103A-76B2-43C0-900B-3FD8DFF193DB}" presName="hierChild3" presStyleCnt="0"/>
      <dgm:spPr/>
    </dgm:pt>
    <dgm:pt modelId="{AD500D4C-5DAF-4570-8B79-12542EBB25ED}" type="pres">
      <dgm:prSet presAssocID="{B2660479-5CD8-4F5F-8170-1A7456625302}" presName="hierRoot1" presStyleCnt="0">
        <dgm:presLayoutVars>
          <dgm:hierBranch val="init"/>
        </dgm:presLayoutVars>
      </dgm:prSet>
      <dgm:spPr/>
    </dgm:pt>
    <dgm:pt modelId="{45D0F0E3-B607-43B4-8F38-EEA61DD4D69C}" type="pres">
      <dgm:prSet presAssocID="{B2660479-5CD8-4F5F-8170-1A7456625302}" presName="rootComposite1" presStyleCnt="0"/>
      <dgm:spPr/>
    </dgm:pt>
    <dgm:pt modelId="{388FE41A-A6C7-4634-BB40-93C3EC006146}" type="pres">
      <dgm:prSet presAssocID="{B2660479-5CD8-4F5F-8170-1A7456625302}" presName="rootText1" presStyleLbl="node0" presStyleIdx="1" presStyleCnt="8">
        <dgm:presLayoutVars>
          <dgm:chPref val="3"/>
        </dgm:presLayoutVars>
      </dgm:prSet>
      <dgm:spPr/>
    </dgm:pt>
    <dgm:pt modelId="{4A3AA597-4035-4A08-B571-E237F595BD9F}" type="pres">
      <dgm:prSet presAssocID="{B2660479-5CD8-4F5F-8170-1A7456625302}" presName="rootConnector1" presStyleLbl="node1" presStyleIdx="0" presStyleCnt="0"/>
      <dgm:spPr/>
    </dgm:pt>
    <dgm:pt modelId="{F8895CAE-0583-43EC-8181-DDF3491C6B8A}" type="pres">
      <dgm:prSet presAssocID="{B2660479-5CD8-4F5F-8170-1A7456625302}" presName="hierChild2" presStyleCnt="0"/>
      <dgm:spPr/>
    </dgm:pt>
    <dgm:pt modelId="{D5FBC6AD-66A5-4332-A8C9-AAF72969430D}" type="pres">
      <dgm:prSet presAssocID="{B2660479-5CD8-4F5F-8170-1A7456625302}" presName="hierChild3" presStyleCnt="0"/>
      <dgm:spPr/>
    </dgm:pt>
    <dgm:pt modelId="{2268030C-7BE8-4F6D-AED5-3DE5A1BD12CD}" type="pres">
      <dgm:prSet presAssocID="{CEB0B581-D2ED-4C28-AB9D-8BC1EB5EFFE7}" presName="hierRoot1" presStyleCnt="0">
        <dgm:presLayoutVars>
          <dgm:hierBranch val="init"/>
        </dgm:presLayoutVars>
      </dgm:prSet>
      <dgm:spPr/>
    </dgm:pt>
    <dgm:pt modelId="{B20B0248-0180-4B8F-80B2-D35403793346}" type="pres">
      <dgm:prSet presAssocID="{CEB0B581-D2ED-4C28-AB9D-8BC1EB5EFFE7}" presName="rootComposite1" presStyleCnt="0"/>
      <dgm:spPr/>
    </dgm:pt>
    <dgm:pt modelId="{43734CE4-2018-48D3-8E2B-14068515BA96}" type="pres">
      <dgm:prSet presAssocID="{CEB0B581-D2ED-4C28-AB9D-8BC1EB5EFFE7}" presName="rootText1" presStyleLbl="node0" presStyleIdx="2" presStyleCnt="8">
        <dgm:presLayoutVars>
          <dgm:chPref val="3"/>
        </dgm:presLayoutVars>
      </dgm:prSet>
      <dgm:spPr/>
    </dgm:pt>
    <dgm:pt modelId="{73A152C3-D5D6-4180-8B30-955BE006D820}" type="pres">
      <dgm:prSet presAssocID="{CEB0B581-D2ED-4C28-AB9D-8BC1EB5EFFE7}" presName="rootConnector1" presStyleLbl="node1" presStyleIdx="0" presStyleCnt="0"/>
      <dgm:spPr/>
    </dgm:pt>
    <dgm:pt modelId="{53210F69-3A6C-454A-B242-CF0A732C60C2}" type="pres">
      <dgm:prSet presAssocID="{CEB0B581-D2ED-4C28-AB9D-8BC1EB5EFFE7}" presName="hierChild2" presStyleCnt="0"/>
      <dgm:spPr/>
    </dgm:pt>
    <dgm:pt modelId="{5EC99927-777D-4C5E-884B-0767780214FE}" type="pres">
      <dgm:prSet presAssocID="{CEB0B581-D2ED-4C28-AB9D-8BC1EB5EFFE7}" presName="hierChild3" presStyleCnt="0"/>
      <dgm:spPr/>
    </dgm:pt>
    <dgm:pt modelId="{88C07176-3B36-4211-B528-B23761229674}" type="pres">
      <dgm:prSet presAssocID="{0BFC19E5-F3A9-4401-A063-365DAF4F5B5A}" presName="hierRoot1" presStyleCnt="0">
        <dgm:presLayoutVars>
          <dgm:hierBranch val="init"/>
        </dgm:presLayoutVars>
      </dgm:prSet>
      <dgm:spPr/>
    </dgm:pt>
    <dgm:pt modelId="{47273E63-56C3-4522-849B-35E2435F6C48}" type="pres">
      <dgm:prSet presAssocID="{0BFC19E5-F3A9-4401-A063-365DAF4F5B5A}" presName="rootComposite1" presStyleCnt="0"/>
      <dgm:spPr/>
    </dgm:pt>
    <dgm:pt modelId="{4E93A43C-5564-41A1-85A6-F1BA19F46F03}" type="pres">
      <dgm:prSet presAssocID="{0BFC19E5-F3A9-4401-A063-365DAF4F5B5A}" presName="rootText1" presStyleLbl="node0" presStyleIdx="3" presStyleCnt="8">
        <dgm:presLayoutVars>
          <dgm:chPref val="3"/>
        </dgm:presLayoutVars>
      </dgm:prSet>
      <dgm:spPr/>
    </dgm:pt>
    <dgm:pt modelId="{554B53FF-F186-4B4E-8CC0-F0F16C3A1C11}" type="pres">
      <dgm:prSet presAssocID="{0BFC19E5-F3A9-4401-A063-365DAF4F5B5A}" presName="rootConnector1" presStyleLbl="node1" presStyleIdx="0" presStyleCnt="0"/>
      <dgm:spPr/>
    </dgm:pt>
    <dgm:pt modelId="{18F9C413-A722-4CBB-84B5-4C38F77E66DA}" type="pres">
      <dgm:prSet presAssocID="{0BFC19E5-F3A9-4401-A063-365DAF4F5B5A}" presName="hierChild2" presStyleCnt="0"/>
      <dgm:spPr/>
    </dgm:pt>
    <dgm:pt modelId="{D3D51AB2-D1BC-4273-A98D-6EA4621AD85C}" type="pres">
      <dgm:prSet presAssocID="{0BFC19E5-F3A9-4401-A063-365DAF4F5B5A}" presName="hierChild3" presStyleCnt="0"/>
      <dgm:spPr/>
    </dgm:pt>
    <dgm:pt modelId="{271823B7-D324-44A2-8E71-849882B47E69}" type="pres">
      <dgm:prSet presAssocID="{DE9F6CF1-8C17-40DF-ABC8-8AE10269F0BF}" presName="hierRoot1" presStyleCnt="0">
        <dgm:presLayoutVars>
          <dgm:hierBranch val="init"/>
        </dgm:presLayoutVars>
      </dgm:prSet>
      <dgm:spPr/>
    </dgm:pt>
    <dgm:pt modelId="{AF8FA8D9-C94B-4901-B4E1-0D0ED2BF1046}" type="pres">
      <dgm:prSet presAssocID="{DE9F6CF1-8C17-40DF-ABC8-8AE10269F0BF}" presName="rootComposite1" presStyleCnt="0"/>
      <dgm:spPr/>
    </dgm:pt>
    <dgm:pt modelId="{C39B1134-7C5F-442F-B6FB-C0B96295C753}" type="pres">
      <dgm:prSet presAssocID="{DE9F6CF1-8C17-40DF-ABC8-8AE10269F0BF}" presName="rootText1" presStyleLbl="node0" presStyleIdx="4" presStyleCnt="8">
        <dgm:presLayoutVars>
          <dgm:chPref val="3"/>
        </dgm:presLayoutVars>
      </dgm:prSet>
      <dgm:spPr/>
    </dgm:pt>
    <dgm:pt modelId="{C2A65604-FC9A-48D6-8621-6BFC1A761D9D}" type="pres">
      <dgm:prSet presAssocID="{DE9F6CF1-8C17-40DF-ABC8-8AE10269F0BF}" presName="rootConnector1" presStyleLbl="node1" presStyleIdx="0" presStyleCnt="0"/>
      <dgm:spPr/>
    </dgm:pt>
    <dgm:pt modelId="{B86C8A7D-6D7A-4E93-9444-CEC9D35593B6}" type="pres">
      <dgm:prSet presAssocID="{DE9F6CF1-8C17-40DF-ABC8-8AE10269F0BF}" presName="hierChild2" presStyleCnt="0"/>
      <dgm:spPr/>
    </dgm:pt>
    <dgm:pt modelId="{6F74EABE-0872-4A11-B02C-F8FDA9D7D899}" type="pres">
      <dgm:prSet presAssocID="{DE9F6CF1-8C17-40DF-ABC8-8AE10269F0BF}" presName="hierChild3" presStyleCnt="0"/>
      <dgm:spPr/>
    </dgm:pt>
    <dgm:pt modelId="{C330B772-0D3E-43BB-817E-87F7E06EB30C}" type="pres">
      <dgm:prSet presAssocID="{4161F72B-38D9-4F15-8C17-3D62B9F0C88C}" presName="hierRoot1" presStyleCnt="0">
        <dgm:presLayoutVars>
          <dgm:hierBranch val="init"/>
        </dgm:presLayoutVars>
      </dgm:prSet>
      <dgm:spPr/>
    </dgm:pt>
    <dgm:pt modelId="{14F00CEE-F26B-4669-97AF-D498DA1EAD5B}" type="pres">
      <dgm:prSet presAssocID="{4161F72B-38D9-4F15-8C17-3D62B9F0C88C}" presName="rootComposite1" presStyleCnt="0"/>
      <dgm:spPr/>
    </dgm:pt>
    <dgm:pt modelId="{8AAD9750-DA90-4A42-9EDA-435500AEB40A}" type="pres">
      <dgm:prSet presAssocID="{4161F72B-38D9-4F15-8C17-3D62B9F0C88C}" presName="rootText1" presStyleLbl="node0" presStyleIdx="5" presStyleCnt="8">
        <dgm:presLayoutVars>
          <dgm:chPref val="3"/>
        </dgm:presLayoutVars>
      </dgm:prSet>
      <dgm:spPr/>
    </dgm:pt>
    <dgm:pt modelId="{ADDA9C92-3F96-46E7-8677-B4564DD36CF6}" type="pres">
      <dgm:prSet presAssocID="{4161F72B-38D9-4F15-8C17-3D62B9F0C88C}" presName="rootConnector1" presStyleLbl="node1" presStyleIdx="0" presStyleCnt="0"/>
      <dgm:spPr/>
    </dgm:pt>
    <dgm:pt modelId="{1DDCBBF3-4516-462E-BAA0-DD85554E2351}" type="pres">
      <dgm:prSet presAssocID="{4161F72B-38D9-4F15-8C17-3D62B9F0C88C}" presName="hierChild2" presStyleCnt="0"/>
      <dgm:spPr/>
    </dgm:pt>
    <dgm:pt modelId="{EFD32581-3AA0-4EF3-960C-8B62110F6685}" type="pres">
      <dgm:prSet presAssocID="{4161F72B-38D9-4F15-8C17-3D62B9F0C88C}" presName="hierChild3" presStyleCnt="0"/>
      <dgm:spPr/>
    </dgm:pt>
    <dgm:pt modelId="{628485E4-892F-4AEF-9EE6-E89ADE1F3E31}" type="pres">
      <dgm:prSet presAssocID="{023F441E-0E6E-4D14-88D8-B2B4451F2899}" presName="hierRoot1" presStyleCnt="0">
        <dgm:presLayoutVars>
          <dgm:hierBranch val="init"/>
        </dgm:presLayoutVars>
      </dgm:prSet>
      <dgm:spPr/>
    </dgm:pt>
    <dgm:pt modelId="{8F85707F-0D42-4470-8685-CC531050100C}" type="pres">
      <dgm:prSet presAssocID="{023F441E-0E6E-4D14-88D8-B2B4451F2899}" presName="rootComposite1" presStyleCnt="0"/>
      <dgm:spPr/>
    </dgm:pt>
    <dgm:pt modelId="{27AB4507-50EE-48E4-B735-69A4B3AAD7E4}" type="pres">
      <dgm:prSet presAssocID="{023F441E-0E6E-4D14-88D8-B2B4451F2899}" presName="rootText1" presStyleLbl="node0" presStyleIdx="6" presStyleCnt="8">
        <dgm:presLayoutVars>
          <dgm:chPref val="3"/>
        </dgm:presLayoutVars>
      </dgm:prSet>
      <dgm:spPr/>
    </dgm:pt>
    <dgm:pt modelId="{07746CFC-148A-4E2A-B3AF-C2CD191A3AEE}" type="pres">
      <dgm:prSet presAssocID="{023F441E-0E6E-4D14-88D8-B2B4451F2899}" presName="rootConnector1" presStyleLbl="node1" presStyleIdx="0" presStyleCnt="0"/>
      <dgm:spPr/>
    </dgm:pt>
    <dgm:pt modelId="{E51ABCD7-9C0E-4D49-9B39-4AA713522063}" type="pres">
      <dgm:prSet presAssocID="{023F441E-0E6E-4D14-88D8-B2B4451F2899}" presName="hierChild2" presStyleCnt="0"/>
      <dgm:spPr/>
    </dgm:pt>
    <dgm:pt modelId="{9A938832-990C-460F-931B-250E6B23696B}" type="pres">
      <dgm:prSet presAssocID="{023F441E-0E6E-4D14-88D8-B2B4451F2899}" presName="hierChild3" presStyleCnt="0"/>
      <dgm:spPr/>
    </dgm:pt>
    <dgm:pt modelId="{868E80D2-5DC3-4A4F-86A0-823A8993CDC3}" type="pres">
      <dgm:prSet presAssocID="{BBDADDB0-84E7-461D-B62F-6E22802207E1}" presName="hierRoot1" presStyleCnt="0">
        <dgm:presLayoutVars>
          <dgm:hierBranch val="init"/>
        </dgm:presLayoutVars>
      </dgm:prSet>
      <dgm:spPr/>
    </dgm:pt>
    <dgm:pt modelId="{5DE7A380-43B8-4069-90E1-238B9FA3FBC5}" type="pres">
      <dgm:prSet presAssocID="{BBDADDB0-84E7-461D-B62F-6E22802207E1}" presName="rootComposite1" presStyleCnt="0"/>
      <dgm:spPr/>
    </dgm:pt>
    <dgm:pt modelId="{EF0D9E5B-09C8-47FC-B724-D6F9FE13A21D}" type="pres">
      <dgm:prSet presAssocID="{BBDADDB0-84E7-461D-B62F-6E22802207E1}" presName="rootText1" presStyleLbl="node0" presStyleIdx="7" presStyleCnt="8">
        <dgm:presLayoutVars>
          <dgm:chPref val="3"/>
        </dgm:presLayoutVars>
      </dgm:prSet>
      <dgm:spPr/>
    </dgm:pt>
    <dgm:pt modelId="{EE8F8894-6BB6-49F8-9648-0551A9D3F3AD}" type="pres">
      <dgm:prSet presAssocID="{BBDADDB0-84E7-461D-B62F-6E22802207E1}" presName="rootConnector1" presStyleLbl="node1" presStyleIdx="0" presStyleCnt="0"/>
      <dgm:spPr/>
    </dgm:pt>
    <dgm:pt modelId="{D9254657-A36C-4FE8-AB76-195D00FE6E89}" type="pres">
      <dgm:prSet presAssocID="{BBDADDB0-84E7-461D-B62F-6E22802207E1}" presName="hierChild2" presStyleCnt="0"/>
      <dgm:spPr/>
    </dgm:pt>
    <dgm:pt modelId="{A2319D81-61C0-439D-A0C2-E7AFC7812BA1}" type="pres">
      <dgm:prSet presAssocID="{BBDADDB0-84E7-461D-B62F-6E22802207E1}" presName="hierChild3" presStyleCnt="0"/>
      <dgm:spPr/>
    </dgm:pt>
  </dgm:ptLst>
  <dgm:cxnLst>
    <dgm:cxn modelId="{03C3A604-3922-42A1-8C01-FB4CC672706D}" type="presOf" srcId="{4CB9103A-76B2-43C0-900B-3FD8DFF193DB}" destId="{5C63D415-45B2-4DCA-9E5B-4B4BCA026B7A}" srcOrd="1" destOrd="0" presId="urn:microsoft.com/office/officeart/2005/8/layout/orgChart1"/>
    <dgm:cxn modelId="{4B606806-38E5-4415-8740-A92DB14A88D4}" type="presOf" srcId="{BBDADDB0-84E7-461D-B62F-6E22802207E1}" destId="{EF0D9E5B-09C8-47FC-B724-D6F9FE13A21D}" srcOrd="0" destOrd="0" presId="urn:microsoft.com/office/officeart/2005/8/layout/orgChart1"/>
    <dgm:cxn modelId="{7FC0EC0C-97A0-4819-98F6-6F71F9E77FD4}" type="presOf" srcId="{DE9F6CF1-8C17-40DF-ABC8-8AE10269F0BF}" destId="{C39B1134-7C5F-442F-B6FB-C0B96295C753}" srcOrd="0" destOrd="0" presId="urn:microsoft.com/office/officeart/2005/8/layout/orgChart1"/>
    <dgm:cxn modelId="{18513013-B46D-4E5E-83D4-2766E47F48EF}" type="presOf" srcId="{DE9F6CF1-8C17-40DF-ABC8-8AE10269F0BF}" destId="{C2A65604-FC9A-48D6-8621-6BFC1A761D9D}" srcOrd="1" destOrd="0" presId="urn:microsoft.com/office/officeart/2005/8/layout/orgChart1"/>
    <dgm:cxn modelId="{11EA4A36-218A-4B9C-A754-07322AE21930}" type="presOf" srcId="{4161F72B-38D9-4F15-8C17-3D62B9F0C88C}" destId="{ADDA9C92-3F96-46E7-8677-B4564DD36CF6}" srcOrd="1" destOrd="0" presId="urn:microsoft.com/office/officeart/2005/8/layout/orgChart1"/>
    <dgm:cxn modelId="{5A803E54-D099-48D1-887C-70F44A7C498A}" srcId="{F8A736C8-3604-491B-8705-9D56C0FAA66C}" destId="{023F441E-0E6E-4D14-88D8-B2B4451F2899}" srcOrd="6" destOrd="0" parTransId="{F08E6E65-0465-4394-B9AB-19AE9F5DB04A}" sibTransId="{F2A3A419-5969-454D-817C-08C9D12B80AC}"/>
    <dgm:cxn modelId="{952C2857-1652-431F-817C-861884D75095}" type="presOf" srcId="{4161F72B-38D9-4F15-8C17-3D62B9F0C88C}" destId="{8AAD9750-DA90-4A42-9EDA-435500AEB40A}" srcOrd="0" destOrd="0" presId="urn:microsoft.com/office/officeart/2005/8/layout/orgChart1"/>
    <dgm:cxn modelId="{0123E958-63C1-4B8D-8378-3E2B5540EAC2}" srcId="{F8A736C8-3604-491B-8705-9D56C0FAA66C}" destId="{CEB0B581-D2ED-4C28-AB9D-8BC1EB5EFFE7}" srcOrd="2" destOrd="0" parTransId="{E411586D-FE88-489F-B83D-FB1B5817FE85}" sibTransId="{754D7E8F-7909-4048-87C0-94C54D5A9AD9}"/>
    <dgm:cxn modelId="{8E62395C-7D81-4055-A7F7-4D5C39EB879D}" type="presOf" srcId="{CEB0B581-D2ED-4C28-AB9D-8BC1EB5EFFE7}" destId="{43734CE4-2018-48D3-8E2B-14068515BA96}" srcOrd="0" destOrd="0" presId="urn:microsoft.com/office/officeart/2005/8/layout/orgChart1"/>
    <dgm:cxn modelId="{4170EF63-D54D-453A-8BB4-F26BFDF7ECE1}" type="presOf" srcId="{B2660479-5CD8-4F5F-8170-1A7456625302}" destId="{4A3AA597-4035-4A08-B571-E237F595BD9F}" srcOrd="1" destOrd="0" presId="urn:microsoft.com/office/officeart/2005/8/layout/orgChart1"/>
    <dgm:cxn modelId="{5EBC2968-2516-4A69-BF11-8CCC412F369E}" type="presOf" srcId="{023F441E-0E6E-4D14-88D8-B2B4451F2899}" destId="{07746CFC-148A-4E2A-B3AF-C2CD191A3AEE}" srcOrd="1" destOrd="0" presId="urn:microsoft.com/office/officeart/2005/8/layout/orgChart1"/>
    <dgm:cxn modelId="{9928B176-7099-47DE-9B5D-D5E131E322A3}" type="presOf" srcId="{F8A736C8-3604-491B-8705-9D56C0FAA66C}" destId="{9D916C2A-2267-4539-ABEB-6011C63195C5}" srcOrd="0" destOrd="0" presId="urn:microsoft.com/office/officeart/2005/8/layout/orgChart1"/>
    <dgm:cxn modelId="{45E82B7A-C4B2-4CC9-9A3A-5C83D18179B6}" srcId="{F8A736C8-3604-491B-8705-9D56C0FAA66C}" destId="{4161F72B-38D9-4F15-8C17-3D62B9F0C88C}" srcOrd="5" destOrd="0" parTransId="{D645316D-F3E7-4469-9BA9-9D6C90F68ABD}" sibTransId="{0105A89B-A0EC-4B7E-A47A-3882D53DA950}"/>
    <dgm:cxn modelId="{6298FB82-66D9-4CDF-96A4-0DD366C71FEB}" srcId="{F8A736C8-3604-491B-8705-9D56C0FAA66C}" destId="{4CB9103A-76B2-43C0-900B-3FD8DFF193DB}" srcOrd="0" destOrd="0" parTransId="{AF564FCE-6E2E-4EC2-8230-48999310F471}" sibTransId="{E0C111F0-F6CF-42F5-834B-C83CD6BD9992}"/>
    <dgm:cxn modelId="{72A21493-287E-4630-930D-4781FF7C90D2}" srcId="{F8A736C8-3604-491B-8705-9D56C0FAA66C}" destId="{DE9F6CF1-8C17-40DF-ABC8-8AE10269F0BF}" srcOrd="4" destOrd="0" parTransId="{D632A2C2-ACA3-4274-B634-FD566DE57575}" sibTransId="{313CED82-FB45-42DB-86DE-87E6CBCC2393}"/>
    <dgm:cxn modelId="{306C1496-0370-47D2-86DA-404033A74D5B}" srcId="{F8A736C8-3604-491B-8705-9D56C0FAA66C}" destId="{BBDADDB0-84E7-461D-B62F-6E22802207E1}" srcOrd="7" destOrd="0" parTransId="{3CA5FEBC-DBEE-4CCA-9D50-F365D17DBCE5}" sibTransId="{6C242CC8-869C-4FF6-B9E4-CB82C5CBF15C}"/>
    <dgm:cxn modelId="{41992C96-E2AC-4C5E-807C-06E919523A6F}" type="presOf" srcId="{0BFC19E5-F3A9-4401-A063-365DAF4F5B5A}" destId="{4E93A43C-5564-41A1-85A6-F1BA19F46F03}" srcOrd="0" destOrd="0" presId="urn:microsoft.com/office/officeart/2005/8/layout/orgChart1"/>
    <dgm:cxn modelId="{265BE59B-2760-4EEA-B78B-02E6FE37BD96}" type="presOf" srcId="{4CB9103A-76B2-43C0-900B-3FD8DFF193DB}" destId="{AD4E2EE8-A5A8-4EF7-A9AF-06D3615E31DF}" srcOrd="0" destOrd="0" presId="urn:microsoft.com/office/officeart/2005/8/layout/orgChart1"/>
    <dgm:cxn modelId="{878C419D-8D66-4011-9917-6AA7DA8ACD64}" srcId="{F8A736C8-3604-491B-8705-9D56C0FAA66C}" destId="{0BFC19E5-F3A9-4401-A063-365DAF4F5B5A}" srcOrd="3" destOrd="0" parTransId="{2FD4933E-ABEB-4263-B299-2A64B8C53812}" sibTransId="{1461A75C-C059-4B83-9AD6-BE724C40795D}"/>
    <dgm:cxn modelId="{A5D8ADB2-ACF1-4A5B-937C-7956920EEA10}" type="presOf" srcId="{023F441E-0E6E-4D14-88D8-B2B4451F2899}" destId="{27AB4507-50EE-48E4-B735-69A4B3AAD7E4}" srcOrd="0" destOrd="0" presId="urn:microsoft.com/office/officeart/2005/8/layout/orgChart1"/>
    <dgm:cxn modelId="{FE36ABD0-E233-49A2-9CCF-D1A3CEC8C72A}" type="presOf" srcId="{CEB0B581-D2ED-4C28-AB9D-8BC1EB5EFFE7}" destId="{73A152C3-D5D6-4180-8B30-955BE006D820}" srcOrd="1" destOrd="0" presId="urn:microsoft.com/office/officeart/2005/8/layout/orgChart1"/>
    <dgm:cxn modelId="{354740EA-8077-4FBF-B632-E0B77DC14DBE}" srcId="{F8A736C8-3604-491B-8705-9D56C0FAA66C}" destId="{B2660479-5CD8-4F5F-8170-1A7456625302}" srcOrd="1" destOrd="0" parTransId="{1C7576B0-AE43-4BA2-ACAC-C03D2FF1D457}" sibTransId="{69FC9003-FFD8-47AB-ADCF-062A0B128072}"/>
    <dgm:cxn modelId="{CBC6CAEB-DE5F-408F-B433-8095D430283F}" type="presOf" srcId="{B2660479-5CD8-4F5F-8170-1A7456625302}" destId="{388FE41A-A6C7-4634-BB40-93C3EC006146}" srcOrd="0" destOrd="0" presId="urn:microsoft.com/office/officeart/2005/8/layout/orgChart1"/>
    <dgm:cxn modelId="{DCEBE1EB-D8BE-443A-BC2C-C14104FB4A1D}" type="presOf" srcId="{0BFC19E5-F3A9-4401-A063-365DAF4F5B5A}" destId="{554B53FF-F186-4B4E-8CC0-F0F16C3A1C11}" srcOrd="1" destOrd="0" presId="urn:microsoft.com/office/officeart/2005/8/layout/orgChart1"/>
    <dgm:cxn modelId="{6D21CAF9-1857-4AC5-BD2B-DAED10B3319F}" type="presOf" srcId="{BBDADDB0-84E7-461D-B62F-6E22802207E1}" destId="{EE8F8894-6BB6-49F8-9648-0551A9D3F3AD}" srcOrd="1" destOrd="0" presId="urn:microsoft.com/office/officeart/2005/8/layout/orgChart1"/>
    <dgm:cxn modelId="{6235C273-8292-4004-AF24-1918338DE6CB}" type="presParOf" srcId="{9D916C2A-2267-4539-ABEB-6011C63195C5}" destId="{2A51AB15-E3A6-4868-A46A-0F9952EF81B8}" srcOrd="0" destOrd="0" presId="urn:microsoft.com/office/officeart/2005/8/layout/orgChart1"/>
    <dgm:cxn modelId="{3864352D-A816-4126-A862-B462444A262F}" type="presParOf" srcId="{2A51AB15-E3A6-4868-A46A-0F9952EF81B8}" destId="{8F07BDD2-F86A-4084-A1AB-1BE6BE834BAB}" srcOrd="0" destOrd="0" presId="urn:microsoft.com/office/officeart/2005/8/layout/orgChart1"/>
    <dgm:cxn modelId="{C06E521E-4C87-4B15-A144-8D3CFF8B0B2F}" type="presParOf" srcId="{8F07BDD2-F86A-4084-A1AB-1BE6BE834BAB}" destId="{AD4E2EE8-A5A8-4EF7-A9AF-06D3615E31DF}" srcOrd="0" destOrd="0" presId="urn:microsoft.com/office/officeart/2005/8/layout/orgChart1"/>
    <dgm:cxn modelId="{3C3FD28B-7981-4D7A-9661-B05030CF7AFE}" type="presParOf" srcId="{8F07BDD2-F86A-4084-A1AB-1BE6BE834BAB}" destId="{5C63D415-45B2-4DCA-9E5B-4B4BCA026B7A}" srcOrd="1" destOrd="0" presId="urn:microsoft.com/office/officeart/2005/8/layout/orgChart1"/>
    <dgm:cxn modelId="{A46B125E-9D30-4C81-BEDE-2D71AB7C4030}" type="presParOf" srcId="{2A51AB15-E3A6-4868-A46A-0F9952EF81B8}" destId="{7681CEFC-532C-4BA9-A7A4-E6C094E3EB9E}" srcOrd="1" destOrd="0" presId="urn:microsoft.com/office/officeart/2005/8/layout/orgChart1"/>
    <dgm:cxn modelId="{AD89D4CB-CA07-4CB2-9A32-9AA37B185386}" type="presParOf" srcId="{2A51AB15-E3A6-4868-A46A-0F9952EF81B8}" destId="{5F9CC463-08EC-4C6F-858F-DA6FE058E651}" srcOrd="2" destOrd="0" presId="urn:microsoft.com/office/officeart/2005/8/layout/orgChart1"/>
    <dgm:cxn modelId="{57C8C3A1-C31E-4E94-A474-CC5887032177}" type="presParOf" srcId="{9D916C2A-2267-4539-ABEB-6011C63195C5}" destId="{AD500D4C-5DAF-4570-8B79-12542EBB25ED}" srcOrd="1" destOrd="0" presId="urn:microsoft.com/office/officeart/2005/8/layout/orgChart1"/>
    <dgm:cxn modelId="{BC33773B-956F-4571-BB61-715E1A4A3E19}" type="presParOf" srcId="{AD500D4C-5DAF-4570-8B79-12542EBB25ED}" destId="{45D0F0E3-B607-43B4-8F38-EEA61DD4D69C}" srcOrd="0" destOrd="0" presId="urn:microsoft.com/office/officeart/2005/8/layout/orgChart1"/>
    <dgm:cxn modelId="{96AE6262-637B-4FE6-B3A8-97DAF0F21B48}" type="presParOf" srcId="{45D0F0E3-B607-43B4-8F38-EEA61DD4D69C}" destId="{388FE41A-A6C7-4634-BB40-93C3EC006146}" srcOrd="0" destOrd="0" presId="urn:microsoft.com/office/officeart/2005/8/layout/orgChart1"/>
    <dgm:cxn modelId="{808A3EA9-FD6B-4E5D-9AD7-46E246B3DC9F}" type="presParOf" srcId="{45D0F0E3-B607-43B4-8F38-EEA61DD4D69C}" destId="{4A3AA597-4035-4A08-B571-E237F595BD9F}" srcOrd="1" destOrd="0" presId="urn:microsoft.com/office/officeart/2005/8/layout/orgChart1"/>
    <dgm:cxn modelId="{FC0A60E9-6722-477D-B5C1-464FFA7073C6}" type="presParOf" srcId="{AD500D4C-5DAF-4570-8B79-12542EBB25ED}" destId="{F8895CAE-0583-43EC-8181-DDF3491C6B8A}" srcOrd="1" destOrd="0" presId="urn:microsoft.com/office/officeart/2005/8/layout/orgChart1"/>
    <dgm:cxn modelId="{ACECDA4D-3335-4A8D-AFE6-3405616570EE}" type="presParOf" srcId="{AD500D4C-5DAF-4570-8B79-12542EBB25ED}" destId="{D5FBC6AD-66A5-4332-A8C9-AAF72969430D}" srcOrd="2" destOrd="0" presId="urn:microsoft.com/office/officeart/2005/8/layout/orgChart1"/>
    <dgm:cxn modelId="{2ED2229E-4158-4F49-B6ED-46B28FCBC188}" type="presParOf" srcId="{9D916C2A-2267-4539-ABEB-6011C63195C5}" destId="{2268030C-7BE8-4F6D-AED5-3DE5A1BD12CD}" srcOrd="2" destOrd="0" presId="urn:microsoft.com/office/officeart/2005/8/layout/orgChart1"/>
    <dgm:cxn modelId="{CBDF39DC-8946-44E8-9AA1-9F158D5D2E44}" type="presParOf" srcId="{2268030C-7BE8-4F6D-AED5-3DE5A1BD12CD}" destId="{B20B0248-0180-4B8F-80B2-D35403793346}" srcOrd="0" destOrd="0" presId="urn:microsoft.com/office/officeart/2005/8/layout/orgChart1"/>
    <dgm:cxn modelId="{099AA9B7-C8B1-48AB-994E-5B59210EA46B}" type="presParOf" srcId="{B20B0248-0180-4B8F-80B2-D35403793346}" destId="{43734CE4-2018-48D3-8E2B-14068515BA96}" srcOrd="0" destOrd="0" presId="urn:microsoft.com/office/officeart/2005/8/layout/orgChart1"/>
    <dgm:cxn modelId="{D6FD3813-E8A2-4631-8783-E956B8EAB810}" type="presParOf" srcId="{B20B0248-0180-4B8F-80B2-D35403793346}" destId="{73A152C3-D5D6-4180-8B30-955BE006D820}" srcOrd="1" destOrd="0" presId="urn:microsoft.com/office/officeart/2005/8/layout/orgChart1"/>
    <dgm:cxn modelId="{C2328933-F473-4FFD-8A17-24F19085D49B}" type="presParOf" srcId="{2268030C-7BE8-4F6D-AED5-3DE5A1BD12CD}" destId="{53210F69-3A6C-454A-B242-CF0A732C60C2}" srcOrd="1" destOrd="0" presId="urn:microsoft.com/office/officeart/2005/8/layout/orgChart1"/>
    <dgm:cxn modelId="{30E9FD69-DDA9-4666-9330-4CA9E337676C}" type="presParOf" srcId="{2268030C-7BE8-4F6D-AED5-3DE5A1BD12CD}" destId="{5EC99927-777D-4C5E-884B-0767780214FE}" srcOrd="2" destOrd="0" presId="urn:microsoft.com/office/officeart/2005/8/layout/orgChart1"/>
    <dgm:cxn modelId="{6D00DE55-74AA-4696-B37D-5D2D6AB4B744}" type="presParOf" srcId="{9D916C2A-2267-4539-ABEB-6011C63195C5}" destId="{88C07176-3B36-4211-B528-B23761229674}" srcOrd="3" destOrd="0" presId="urn:microsoft.com/office/officeart/2005/8/layout/orgChart1"/>
    <dgm:cxn modelId="{2D257D95-8DF7-4876-8C03-2EA55E85A00E}" type="presParOf" srcId="{88C07176-3B36-4211-B528-B23761229674}" destId="{47273E63-56C3-4522-849B-35E2435F6C48}" srcOrd="0" destOrd="0" presId="urn:microsoft.com/office/officeart/2005/8/layout/orgChart1"/>
    <dgm:cxn modelId="{0D440F89-31FC-4BEE-AB7F-1E9953731D70}" type="presParOf" srcId="{47273E63-56C3-4522-849B-35E2435F6C48}" destId="{4E93A43C-5564-41A1-85A6-F1BA19F46F03}" srcOrd="0" destOrd="0" presId="urn:microsoft.com/office/officeart/2005/8/layout/orgChart1"/>
    <dgm:cxn modelId="{7B6C3A6A-2C19-40F5-8A7E-A0BD7A66A4BC}" type="presParOf" srcId="{47273E63-56C3-4522-849B-35E2435F6C48}" destId="{554B53FF-F186-4B4E-8CC0-F0F16C3A1C11}" srcOrd="1" destOrd="0" presId="urn:microsoft.com/office/officeart/2005/8/layout/orgChart1"/>
    <dgm:cxn modelId="{E32C1DFF-8D3A-41F5-A3B3-85E35230503B}" type="presParOf" srcId="{88C07176-3B36-4211-B528-B23761229674}" destId="{18F9C413-A722-4CBB-84B5-4C38F77E66DA}" srcOrd="1" destOrd="0" presId="urn:microsoft.com/office/officeart/2005/8/layout/orgChart1"/>
    <dgm:cxn modelId="{7784534F-3773-4E2A-86EC-64F78982C3C2}" type="presParOf" srcId="{88C07176-3B36-4211-B528-B23761229674}" destId="{D3D51AB2-D1BC-4273-A98D-6EA4621AD85C}" srcOrd="2" destOrd="0" presId="urn:microsoft.com/office/officeart/2005/8/layout/orgChart1"/>
    <dgm:cxn modelId="{874BD837-8063-47EC-BE11-66A31666E77E}" type="presParOf" srcId="{9D916C2A-2267-4539-ABEB-6011C63195C5}" destId="{271823B7-D324-44A2-8E71-849882B47E69}" srcOrd="4" destOrd="0" presId="urn:microsoft.com/office/officeart/2005/8/layout/orgChart1"/>
    <dgm:cxn modelId="{50541713-5BE3-45CE-B15D-F48F31EA647F}" type="presParOf" srcId="{271823B7-D324-44A2-8E71-849882B47E69}" destId="{AF8FA8D9-C94B-4901-B4E1-0D0ED2BF1046}" srcOrd="0" destOrd="0" presId="urn:microsoft.com/office/officeart/2005/8/layout/orgChart1"/>
    <dgm:cxn modelId="{987766AF-FD35-4167-ABA6-43E9A8E934B3}" type="presParOf" srcId="{AF8FA8D9-C94B-4901-B4E1-0D0ED2BF1046}" destId="{C39B1134-7C5F-442F-B6FB-C0B96295C753}" srcOrd="0" destOrd="0" presId="urn:microsoft.com/office/officeart/2005/8/layout/orgChart1"/>
    <dgm:cxn modelId="{7EE657C4-3979-40FE-B4DA-F2C7A2C3A06C}" type="presParOf" srcId="{AF8FA8D9-C94B-4901-B4E1-0D0ED2BF1046}" destId="{C2A65604-FC9A-48D6-8621-6BFC1A761D9D}" srcOrd="1" destOrd="0" presId="urn:microsoft.com/office/officeart/2005/8/layout/orgChart1"/>
    <dgm:cxn modelId="{4CA7725A-2047-4577-ACF1-9F544691A834}" type="presParOf" srcId="{271823B7-D324-44A2-8E71-849882B47E69}" destId="{B86C8A7D-6D7A-4E93-9444-CEC9D35593B6}" srcOrd="1" destOrd="0" presId="urn:microsoft.com/office/officeart/2005/8/layout/orgChart1"/>
    <dgm:cxn modelId="{99E15BAB-B051-4857-BA01-E8CF657F57D8}" type="presParOf" srcId="{271823B7-D324-44A2-8E71-849882B47E69}" destId="{6F74EABE-0872-4A11-B02C-F8FDA9D7D899}" srcOrd="2" destOrd="0" presId="urn:microsoft.com/office/officeart/2005/8/layout/orgChart1"/>
    <dgm:cxn modelId="{D3A3558C-314E-4947-B3B0-BD83E7131A70}" type="presParOf" srcId="{9D916C2A-2267-4539-ABEB-6011C63195C5}" destId="{C330B772-0D3E-43BB-817E-87F7E06EB30C}" srcOrd="5" destOrd="0" presId="urn:microsoft.com/office/officeart/2005/8/layout/orgChart1"/>
    <dgm:cxn modelId="{4E5CA79D-0CBD-4166-8B1B-AA308E35547E}" type="presParOf" srcId="{C330B772-0D3E-43BB-817E-87F7E06EB30C}" destId="{14F00CEE-F26B-4669-97AF-D498DA1EAD5B}" srcOrd="0" destOrd="0" presId="urn:microsoft.com/office/officeart/2005/8/layout/orgChart1"/>
    <dgm:cxn modelId="{8A64CA36-8CAF-482A-A526-FE99C8A6EF13}" type="presParOf" srcId="{14F00CEE-F26B-4669-97AF-D498DA1EAD5B}" destId="{8AAD9750-DA90-4A42-9EDA-435500AEB40A}" srcOrd="0" destOrd="0" presId="urn:microsoft.com/office/officeart/2005/8/layout/orgChart1"/>
    <dgm:cxn modelId="{0AC35092-6F4A-4ED7-B224-CB4A2D96A4B3}" type="presParOf" srcId="{14F00CEE-F26B-4669-97AF-D498DA1EAD5B}" destId="{ADDA9C92-3F96-46E7-8677-B4564DD36CF6}" srcOrd="1" destOrd="0" presId="urn:microsoft.com/office/officeart/2005/8/layout/orgChart1"/>
    <dgm:cxn modelId="{5B3D2D1C-EEFF-4CDD-8096-7FAC6BE72B0D}" type="presParOf" srcId="{C330B772-0D3E-43BB-817E-87F7E06EB30C}" destId="{1DDCBBF3-4516-462E-BAA0-DD85554E2351}" srcOrd="1" destOrd="0" presId="urn:microsoft.com/office/officeart/2005/8/layout/orgChart1"/>
    <dgm:cxn modelId="{E4FB1F83-C8CF-431A-8A74-1A556F1D350E}" type="presParOf" srcId="{C330B772-0D3E-43BB-817E-87F7E06EB30C}" destId="{EFD32581-3AA0-4EF3-960C-8B62110F6685}" srcOrd="2" destOrd="0" presId="urn:microsoft.com/office/officeart/2005/8/layout/orgChart1"/>
    <dgm:cxn modelId="{07635794-6521-4D69-A780-4F0F0E44BA6A}" type="presParOf" srcId="{9D916C2A-2267-4539-ABEB-6011C63195C5}" destId="{628485E4-892F-4AEF-9EE6-E89ADE1F3E31}" srcOrd="6" destOrd="0" presId="urn:microsoft.com/office/officeart/2005/8/layout/orgChart1"/>
    <dgm:cxn modelId="{E324E736-1CE5-46E5-ACC4-85C917AA2BB8}" type="presParOf" srcId="{628485E4-892F-4AEF-9EE6-E89ADE1F3E31}" destId="{8F85707F-0D42-4470-8685-CC531050100C}" srcOrd="0" destOrd="0" presId="urn:microsoft.com/office/officeart/2005/8/layout/orgChart1"/>
    <dgm:cxn modelId="{4EF0F9E4-6976-4E49-A7DD-B1218DEF5F51}" type="presParOf" srcId="{8F85707F-0D42-4470-8685-CC531050100C}" destId="{27AB4507-50EE-48E4-B735-69A4B3AAD7E4}" srcOrd="0" destOrd="0" presId="urn:microsoft.com/office/officeart/2005/8/layout/orgChart1"/>
    <dgm:cxn modelId="{AB770E9C-4E80-48C2-B889-33C153A85C6E}" type="presParOf" srcId="{8F85707F-0D42-4470-8685-CC531050100C}" destId="{07746CFC-148A-4E2A-B3AF-C2CD191A3AEE}" srcOrd="1" destOrd="0" presId="urn:microsoft.com/office/officeart/2005/8/layout/orgChart1"/>
    <dgm:cxn modelId="{990BA4AF-0BED-47EB-B21E-7E7BB7F7D2EF}" type="presParOf" srcId="{628485E4-892F-4AEF-9EE6-E89ADE1F3E31}" destId="{E51ABCD7-9C0E-4D49-9B39-4AA713522063}" srcOrd="1" destOrd="0" presId="urn:microsoft.com/office/officeart/2005/8/layout/orgChart1"/>
    <dgm:cxn modelId="{37B488E8-B5D2-4568-BF09-803F6D48198C}" type="presParOf" srcId="{628485E4-892F-4AEF-9EE6-E89ADE1F3E31}" destId="{9A938832-990C-460F-931B-250E6B23696B}" srcOrd="2" destOrd="0" presId="urn:microsoft.com/office/officeart/2005/8/layout/orgChart1"/>
    <dgm:cxn modelId="{8DA3542B-D6CC-49E9-8A13-56B1CF75A832}" type="presParOf" srcId="{9D916C2A-2267-4539-ABEB-6011C63195C5}" destId="{868E80D2-5DC3-4A4F-86A0-823A8993CDC3}" srcOrd="7" destOrd="0" presId="urn:microsoft.com/office/officeart/2005/8/layout/orgChart1"/>
    <dgm:cxn modelId="{94A9AF54-573A-43C1-9834-2D5401C86AC2}" type="presParOf" srcId="{868E80D2-5DC3-4A4F-86A0-823A8993CDC3}" destId="{5DE7A380-43B8-4069-90E1-238B9FA3FBC5}" srcOrd="0" destOrd="0" presId="urn:microsoft.com/office/officeart/2005/8/layout/orgChart1"/>
    <dgm:cxn modelId="{07102E63-A315-4AD9-8590-634ECC525E11}" type="presParOf" srcId="{5DE7A380-43B8-4069-90E1-238B9FA3FBC5}" destId="{EF0D9E5B-09C8-47FC-B724-D6F9FE13A21D}" srcOrd="0" destOrd="0" presId="urn:microsoft.com/office/officeart/2005/8/layout/orgChart1"/>
    <dgm:cxn modelId="{B76BDCA7-3F8D-4932-8683-938E549B6230}" type="presParOf" srcId="{5DE7A380-43B8-4069-90E1-238B9FA3FBC5}" destId="{EE8F8894-6BB6-49F8-9648-0551A9D3F3AD}" srcOrd="1" destOrd="0" presId="urn:microsoft.com/office/officeart/2005/8/layout/orgChart1"/>
    <dgm:cxn modelId="{F796B013-CFA2-45DE-9C34-9CC4CB48BD13}" type="presParOf" srcId="{868E80D2-5DC3-4A4F-86A0-823A8993CDC3}" destId="{D9254657-A36C-4FE8-AB76-195D00FE6E89}" srcOrd="1" destOrd="0" presId="urn:microsoft.com/office/officeart/2005/8/layout/orgChart1"/>
    <dgm:cxn modelId="{9FB5B7E2-0BA5-4EC2-9E95-415D624ADC1C}" type="presParOf" srcId="{868E80D2-5DC3-4A4F-86A0-823A8993CDC3}" destId="{A2319D81-61C0-439D-A0C2-E7AFC7812BA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A736C8-3604-491B-8705-9D56C0FAA66C}" type="doc">
      <dgm:prSet loTypeId="urn:microsoft.com/office/officeart/2005/8/layout/orgChart1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4CB9103A-76B2-43C0-900B-3FD8DFF193DB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AF564FCE-6E2E-4EC2-8230-48999310F471}" type="parTrans" cxnId="{6298FB82-66D9-4CDF-96A4-0DD366C71FEB}">
      <dgm:prSet/>
      <dgm:spPr/>
      <dgm:t>
        <a:bodyPr/>
        <a:lstStyle/>
        <a:p>
          <a:endParaRPr lang="en-US"/>
        </a:p>
      </dgm:t>
    </dgm:pt>
    <dgm:pt modelId="{E0C111F0-F6CF-42F5-834B-C83CD6BD9992}" type="sibTrans" cxnId="{6298FB82-66D9-4CDF-96A4-0DD366C71FEB}">
      <dgm:prSet/>
      <dgm:spPr/>
      <dgm:t>
        <a:bodyPr/>
        <a:lstStyle/>
        <a:p>
          <a:endParaRPr lang="en-US"/>
        </a:p>
      </dgm:t>
    </dgm:pt>
    <dgm:pt modelId="{B2660479-5CD8-4F5F-8170-1A7456625302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1C7576B0-AE43-4BA2-ACAC-C03D2FF1D457}" type="parTrans" cxnId="{354740EA-8077-4FBF-B632-E0B77DC14DBE}">
      <dgm:prSet/>
      <dgm:spPr/>
      <dgm:t>
        <a:bodyPr/>
        <a:lstStyle/>
        <a:p>
          <a:endParaRPr lang="en-US"/>
        </a:p>
      </dgm:t>
    </dgm:pt>
    <dgm:pt modelId="{69FC9003-FFD8-47AB-ADCF-062A0B128072}" type="sibTrans" cxnId="{354740EA-8077-4FBF-B632-E0B77DC14DBE}">
      <dgm:prSet/>
      <dgm:spPr/>
      <dgm:t>
        <a:bodyPr/>
        <a:lstStyle/>
        <a:p>
          <a:endParaRPr lang="en-US"/>
        </a:p>
      </dgm:t>
    </dgm:pt>
    <dgm:pt modelId="{CEB0B581-D2ED-4C28-AB9D-8BC1EB5EFFE7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E411586D-FE88-489F-B83D-FB1B5817FE85}" type="parTrans" cxnId="{0123E958-63C1-4B8D-8378-3E2B5540EAC2}">
      <dgm:prSet/>
      <dgm:spPr/>
      <dgm:t>
        <a:bodyPr/>
        <a:lstStyle/>
        <a:p>
          <a:endParaRPr lang="en-US"/>
        </a:p>
      </dgm:t>
    </dgm:pt>
    <dgm:pt modelId="{754D7E8F-7909-4048-87C0-94C54D5A9AD9}" type="sibTrans" cxnId="{0123E958-63C1-4B8D-8378-3E2B5540EAC2}">
      <dgm:prSet/>
      <dgm:spPr/>
      <dgm:t>
        <a:bodyPr/>
        <a:lstStyle/>
        <a:p>
          <a:endParaRPr lang="en-US"/>
        </a:p>
      </dgm:t>
    </dgm:pt>
    <dgm:pt modelId="{0BFC19E5-F3A9-4401-A063-365DAF4F5B5A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2FD4933E-ABEB-4263-B299-2A64B8C53812}" type="parTrans" cxnId="{878C419D-8D66-4011-9917-6AA7DA8ACD64}">
      <dgm:prSet/>
      <dgm:spPr/>
      <dgm:t>
        <a:bodyPr/>
        <a:lstStyle/>
        <a:p>
          <a:endParaRPr lang="en-US"/>
        </a:p>
      </dgm:t>
    </dgm:pt>
    <dgm:pt modelId="{1461A75C-C059-4B83-9AD6-BE724C40795D}" type="sibTrans" cxnId="{878C419D-8D66-4011-9917-6AA7DA8ACD64}">
      <dgm:prSet/>
      <dgm:spPr/>
      <dgm:t>
        <a:bodyPr/>
        <a:lstStyle/>
        <a:p>
          <a:endParaRPr lang="en-US"/>
        </a:p>
      </dgm:t>
    </dgm:pt>
    <dgm:pt modelId="{DE9F6CF1-8C17-40DF-ABC8-8AE10269F0BF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D632A2C2-ACA3-4274-B634-FD566DE57575}" type="parTrans" cxnId="{72A21493-287E-4630-930D-4781FF7C90D2}">
      <dgm:prSet/>
      <dgm:spPr/>
      <dgm:t>
        <a:bodyPr/>
        <a:lstStyle/>
        <a:p>
          <a:endParaRPr lang="en-US"/>
        </a:p>
      </dgm:t>
    </dgm:pt>
    <dgm:pt modelId="{313CED82-FB45-42DB-86DE-87E6CBCC2393}" type="sibTrans" cxnId="{72A21493-287E-4630-930D-4781FF7C90D2}">
      <dgm:prSet/>
      <dgm:spPr/>
      <dgm:t>
        <a:bodyPr/>
        <a:lstStyle/>
        <a:p>
          <a:endParaRPr lang="en-US"/>
        </a:p>
      </dgm:t>
    </dgm:pt>
    <dgm:pt modelId="{4161F72B-38D9-4F15-8C17-3D62B9F0C88C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D645316D-F3E7-4469-9BA9-9D6C90F68ABD}" type="parTrans" cxnId="{45E82B7A-C4B2-4CC9-9A3A-5C83D18179B6}">
      <dgm:prSet/>
      <dgm:spPr/>
      <dgm:t>
        <a:bodyPr/>
        <a:lstStyle/>
        <a:p>
          <a:endParaRPr lang="en-US"/>
        </a:p>
      </dgm:t>
    </dgm:pt>
    <dgm:pt modelId="{0105A89B-A0EC-4B7E-A47A-3882D53DA950}" type="sibTrans" cxnId="{45E82B7A-C4B2-4CC9-9A3A-5C83D18179B6}">
      <dgm:prSet/>
      <dgm:spPr/>
      <dgm:t>
        <a:bodyPr/>
        <a:lstStyle/>
        <a:p>
          <a:endParaRPr lang="en-US"/>
        </a:p>
      </dgm:t>
    </dgm:pt>
    <dgm:pt modelId="{023F441E-0E6E-4D14-88D8-B2B4451F2899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F08E6E65-0465-4394-B9AB-19AE9F5DB04A}" type="parTrans" cxnId="{5A803E54-D099-48D1-887C-70F44A7C498A}">
      <dgm:prSet/>
      <dgm:spPr/>
      <dgm:t>
        <a:bodyPr/>
        <a:lstStyle/>
        <a:p>
          <a:endParaRPr lang="en-US"/>
        </a:p>
      </dgm:t>
    </dgm:pt>
    <dgm:pt modelId="{F2A3A419-5969-454D-817C-08C9D12B80AC}" type="sibTrans" cxnId="{5A803E54-D099-48D1-887C-70F44A7C498A}">
      <dgm:prSet/>
      <dgm:spPr/>
      <dgm:t>
        <a:bodyPr/>
        <a:lstStyle/>
        <a:p>
          <a:endParaRPr lang="en-US"/>
        </a:p>
      </dgm:t>
    </dgm:pt>
    <dgm:pt modelId="{BBDADDB0-84E7-461D-B62F-6E22802207E1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3CA5FEBC-DBEE-4CCA-9D50-F365D17DBCE5}" type="parTrans" cxnId="{306C1496-0370-47D2-86DA-404033A74D5B}">
      <dgm:prSet/>
      <dgm:spPr/>
      <dgm:t>
        <a:bodyPr/>
        <a:lstStyle/>
        <a:p>
          <a:endParaRPr lang="en-US"/>
        </a:p>
      </dgm:t>
    </dgm:pt>
    <dgm:pt modelId="{6C242CC8-869C-4FF6-B9E4-CB82C5CBF15C}" type="sibTrans" cxnId="{306C1496-0370-47D2-86DA-404033A74D5B}">
      <dgm:prSet/>
      <dgm:spPr/>
      <dgm:t>
        <a:bodyPr/>
        <a:lstStyle/>
        <a:p>
          <a:endParaRPr lang="en-US"/>
        </a:p>
      </dgm:t>
    </dgm:pt>
    <dgm:pt modelId="{9D916C2A-2267-4539-ABEB-6011C63195C5}" type="pres">
      <dgm:prSet presAssocID="{F8A736C8-3604-491B-8705-9D56C0FAA6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A51AB15-E3A6-4868-A46A-0F9952EF81B8}" type="pres">
      <dgm:prSet presAssocID="{4CB9103A-76B2-43C0-900B-3FD8DFF193DB}" presName="hierRoot1" presStyleCnt="0">
        <dgm:presLayoutVars>
          <dgm:hierBranch val="init"/>
        </dgm:presLayoutVars>
      </dgm:prSet>
      <dgm:spPr/>
    </dgm:pt>
    <dgm:pt modelId="{8F07BDD2-F86A-4084-A1AB-1BE6BE834BAB}" type="pres">
      <dgm:prSet presAssocID="{4CB9103A-76B2-43C0-900B-3FD8DFF193DB}" presName="rootComposite1" presStyleCnt="0"/>
      <dgm:spPr/>
    </dgm:pt>
    <dgm:pt modelId="{AD4E2EE8-A5A8-4EF7-A9AF-06D3615E31DF}" type="pres">
      <dgm:prSet presAssocID="{4CB9103A-76B2-43C0-900B-3FD8DFF193DB}" presName="rootText1" presStyleLbl="node0" presStyleIdx="0" presStyleCnt="8">
        <dgm:presLayoutVars>
          <dgm:chPref val="3"/>
        </dgm:presLayoutVars>
      </dgm:prSet>
      <dgm:spPr/>
    </dgm:pt>
    <dgm:pt modelId="{5C63D415-45B2-4DCA-9E5B-4B4BCA026B7A}" type="pres">
      <dgm:prSet presAssocID="{4CB9103A-76B2-43C0-900B-3FD8DFF193DB}" presName="rootConnector1" presStyleLbl="node1" presStyleIdx="0" presStyleCnt="0"/>
      <dgm:spPr/>
    </dgm:pt>
    <dgm:pt modelId="{7681CEFC-532C-4BA9-A7A4-E6C094E3EB9E}" type="pres">
      <dgm:prSet presAssocID="{4CB9103A-76B2-43C0-900B-3FD8DFF193DB}" presName="hierChild2" presStyleCnt="0"/>
      <dgm:spPr/>
    </dgm:pt>
    <dgm:pt modelId="{5F9CC463-08EC-4C6F-858F-DA6FE058E651}" type="pres">
      <dgm:prSet presAssocID="{4CB9103A-76B2-43C0-900B-3FD8DFF193DB}" presName="hierChild3" presStyleCnt="0"/>
      <dgm:spPr/>
    </dgm:pt>
    <dgm:pt modelId="{AD500D4C-5DAF-4570-8B79-12542EBB25ED}" type="pres">
      <dgm:prSet presAssocID="{B2660479-5CD8-4F5F-8170-1A7456625302}" presName="hierRoot1" presStyleCnt="0">
        <dgm:presLayoutVars>
          <dgm:hierBranch val="init"/>
        </dgm:presLayoutVars>
      </dgm:prSet>
      <dgm:spPr/>
    </dgm:pt>
    <dgm:pt modelId="{45D0F0E3-B607-43B4-8F38-EEA61DD4D69C}" type="pres">
      <dgm:prSet presAssocID="{B2660479-5CD8-4F5F-8170-1A7456625302}" presName="rootComposite1" presStyleCnt="0"/>
      <dgm:spPr/>
    </dgm:pt>
    <dgm:pt modelId="{388FE41A-A6C7-4634-BB40-93C3EC006146}" type="pres">
      <dgm:prSet presAssocID="{B2660479-5CD8-4F5F-8170-1A7456625302}" presName="rootText1" presStyleLbl="node0" presStyleIdx="1" presStyleCnt="8">
        <dgm:presLayoutVars>
          <dgm:chPref val="3"/>
        </dgm:presLayoutVars>
      </dgm:prSet>
      <dgm:spPr/>
    </dgm:pt>
    <dgm:pt modelId="{4A3AA597-4035-4A08-B571-E237F595BD9F}" type="pres">
      <dgm:prSet presAssocID="{B2660479-5CD8-4F5F-8170-1A7456625302}" presName="rootConnector1" presStyleLbl="node1" presStyleIdx="0" presStyleCnt="0"/>
      <dgm:spPr/>
    </dgm:pt>
    <dgm:pt modelId="{F8895CAE-0583-43EC-8181-DDF3491C6B8A}" type="pres">
      <dgm:prSet presAssocID="{B2660479-5CD8-4F5F-8170-1A7456625302}" presName="hierChild2" presStyleCnt="0"/>
      <dgm:spPr/>
    </dgm:pt>
    <dgm:pt modelId="{D5FBC6AD-66A5-4332-A8C9-AAF72969430D}" type="pres">
      <dgm:prSet presAssocID="{B2660479-5CD8-4F5F-8170-1A7456625302}" presName="hierChild3" presStyleCnt="0"/>
      <dgm:spPr/>
    </dgm:pt>
    <dgm:pt modelId="{2268030C-7BE8-4F6D-AED5-3DE5A1BD12CD}" type="pres">
      <dgm:prSet presAssocID="{CEB0B581-D2ED-4C28-AB9D-8BC1EB5EFFE7}" presName="hierRoot1" presStyleCnt="0">
        <dgm:presLayoutVars>
          <dgm:hierBranch val="init"/>
        </dgm:presLayoutVars>
      </dgm:prSet>
      <dgm:spPr/>
    </dgm:pt>
    <dgm:pt modelId="{B20B0248-0180-4B8F-80B2-D35403793346}" type="pres">
      <dgm:prSet presAssocID="{CEB0B581-D2ED-4C28-AB9D-8BC1EB5EFFE7}" presName="rootComposite1" presStyleCnt="0"/>
      <dgm:spPr/>
    </dgm:pt>
    <dgm:pt modelId="{43734CE4-2018-48D3-8E2B-14068515BA96}" type="pres">
      <dgm:prSet presAssocID="{CEB0B581-D2ED-4C28-AB9D-8BC1EB5EFFE7}" presName="rootText1" presStyleLbl="node0" presStyleIdx="2" presStyleCnt="8">
        <dgm:presLayoutVars>
          <dgm:chPref val="3"/>
        </dgm:presLayoutVars>
      </dgm:prSet>
      <dgm:spPr/>
    </dgm:pt>
    <dgm:pt modelId="{73A152C3-D5D6-4180-8B30-955BE006D820}" type="pres">
      <dgm:prSet presAssocID="{CEB0B581-D2ED-4C28-AB9D-8BC1EB5EFFE7}" presName="rootConnector1" presStyleLbl="node1" presStyleIdx="0" presStyleCnt="0"/>
      <dgm:spPr/>
    </dgm:pt>
    <dgm:pt modelId="{53210F69-3A6C-454A-B242-CF0A732C60C2}" type="pres">
      <dgm:prSet presAssocID="{CEB0B581-D2ED-4C28-AB9D-8BC1EB5EFFE7}" presName="hierChild2" presStyleCnt="0"/>
      <dgm:spPr/>
    </dgm:pt>
    <dgm:pt modelId="{5EC99927-777D-4C5E-884B-0767780214FE}" type="pres">
      <dgm:prSet presAssocID="{CEB0B581-D2ED-4C28-AB9D-8BC1EB5EFFE7}" presName="hierChild3" presStyleCnt="0"/>
      <dgm:spPr/>
    </dgm:pt>
    <dgm:pt modelId="{88C07176-3B36-4211-B528-B23761229674}" type="pres">
      <dgm:prSet presAssocID="{0BFC19E5-F3A9-4401-A063-365DAF4F5B5A}" presName="hierRoot1" presStyleCnt="0">
        <dgm:presLayoutVars>
          <dgm:hierBranch val="init"/>
        </dgm:presLayoutVars>
      </dgm:prSet>
      <dgm:spPr/>
    </dgm:pt>
    <dgm:pt modelId="{47273E63-56C3-4522-849B-35E2435F6C48}" type="pres">
      <dgm:prSet presAssocID="{0BFC19E5-F3A9-4401-A063-365DAF4F5B5A}" presName="rootComposite1" presStyleCnt="0"/>
      <dgm:spPr/>
    </dgm:pt>
    <dgm:pt modelId="{4E93A43C-5564-41A1-85A6-F1BA19F46F03}" type="pres">
      <dgm:prSet presAssocID="{0BFC19E5-F3A9-4401-A063-365DAF4F5B5A}" presName="rootText1" presStyleLbl="node0" presStyleIdx="3" presStyleCnt="8">
        <dgm:presLayoutVars>
          <dgm:chPref val="3"/>
        </dgm:presLayoutVars>
      </dgm:prSet>
      <dgm:spPr/>
    </dgm:pt>
    <dgm:pt modelId="{554B53FF-F186-4B4E-8CC0-F0F16C3A1C11}" type="pres">
      <dgm:prSet presAssocID="{0BFC19E5-F3A9-4401-A063-365DAF4F5B5A}" presName="rootConnector1" presStyleLbl="node1" presStyleIdx="0" presStyleCnt="0"/>
      <dgm:spPr/>
    </dgm:pt>
    <dgm:pt modelId="{18F9C413-A722-4CBB-84B5-4C38F77E66DA}" type="pres">
      <dgm:prSet presAssocID="{0BFC19E5-F3A9-4401-A063-365DAF4F5B5A}" presName="hierChild2" presStyleCnt="0"/>
      <dgm:spPr/>
    </dgm:pt>
    <dgm:pt modelId="{D3D51AB2-D1BC-4273-A98D-6EA4621AD85C}" type="pres">
      <dgm:prSet presAssocID="{0BFC19E5-F3A9-4401-A063-365DAF4F5B5A}" presName="hierChild3" presStyleCnt="0"/>
      <dgm:spPr/>
    </dgm:pt>
    <dgm:pt modelId="{271823B7-D324-44A2-8E71-849882B47E69}" type="pres">
      <dgm:prSet presAssocID="{DE9F6CF1-8C17-40DF-ABC8-8AE10269F0BF}" presName="hierRoot1" presStyleCnt="0">
        <dgm:presLayoutVars>
          <dgm:hierBranch val="init"/>
        </dgm:presLayoutVars>
      </dgm:prSet>
      <dgm:spPr/>
    </dgm:pt>
    <dgm:pt modelId="{AF8FA8D9-C94B-4901-B4E1-0D0ED2BF1046}" type="pres">
      <dgm:prSet presAssocID="{DE9F6CF1-8C17-40DF-ABC8-8AE10269F0BF}" presName="rootComposite1" presStyleCnt="0"/>
      <dgm:spPr/>
    </dgm:pt>
    <dgm:pt modelId="{C39B1134-7C5F-442F-B6FB-C0B96295C753}" type="pres">
      <dgm:prSet presAssocID="{DE9F6CF1-8C17-40DF-ABC8-8AE10269F0BF}" presName="rootText1" presStyleLbl="node0" presStyleIdx="4" presStyleCnt="8">
        <dgm:presLayoutVars>
          <dgm:chPref val="3"/>
        </dgm:presLayoutVars>
      </dgm:prSet>
      <dgm:spPr/>
    </dgm:pt>
    <dgm:pt modelId="{C2A65604-FC9A-48D6-8621-6BFC1A761D9D}" type="pres">
      <dgm:prSet presAssocID="{DE9F6CF1-8C17-40DF-ABC8-8AE10269F0BF}" presName="rootConnector1" presStyleLbl="node1" presStyleIdx="0" presStyleCnt="0"/>
      <dgm:spPr/>
    </dgm:pt>
    <dgm:pt modelId="{B86C8A7D-6D7A-4E93-9444-CEC9D35593B6}" type="pres">
      <dgm:prSet presAssocID="{DE9F6CF1-8C17-40DF-ABC8-8AE10269F0BF}" presName="hierChild2" presStyleCnt="0"/>
      <dgm:spPr/>
    </dgm:pt>
    <dgm:pt modelId="{6F74EABE-0872-4A11-B02C-F8FDA9D7D899}" type="pres">
      <dgm:prSet presAssocID="{DE9F6CF1-8C17-40DF-ABC8-8AE10269F0BF}" presName="hierChild3" presStyleCnt="0"/>
      <dgm:spPr/>
    </dgm:pt>
    <dgm:pt modelId="{C330B772-0D3E-43BB-817E-87F7E06EB30C}" type="pres">
      <dgm:prSet presAssocID="{4161F72B-38D9-4F15-8C17-3D62B9F0C88C}" presName="hierRoot1" presStyleCnt="0">
        <dgm:presLayoutVars>
          <dgm:hierBranch val="init"/>
        </dgm:presLayoutVars>
      </dgm:prSet>
      <dgm:spPr/>
    </dgm:pt>
    <dgm:pt modelId="{14F00CEE-F26B-4669-97AF-D498DA1EAD5B}" type="pres">
      <dgm:prSet presAssocID="{4161F72B-38D9-4F15-8C17-3D62B9F0C88C}" presName="rootComposite1" presStyleCnt="0"/>
      <dgm:spPr/>
    </dgm:pt>
    <dgm:pt modelId="{8AAD9750-DA90-4A42-9EDA-435500AEB40A}" type="pres">
      <dgm:prSet presAssocID="{4161F72B-38D9-4F15-8C17-3D62B9F0C88C}" presName="rootText1" presStyleLbl="node0" presStyleIdx="5" presStyleCnt="8">
        <dgm:presLayoutVars>
          <dgm:chPref val="3"/>
        </dgm:presLayoutVars>
      </dgm:prSet>
      <dgm:spPr/>
    </dgm:pt>
    <dgm:pt modelId="{ADDA9C92-3F96-46E7-8677-B4564DD36CF6}" type="pres">
      <dgm:prSet presAssocID="{4161F72B-38D9-4F15-8C17-3D62B9F0C88C}" presName="rootConnector1" presStyleLbl="node1" presStyleIdx="0" presStyleCnt="0"/>
      <dgm:spPr/>
    </dgm:pt>
    <dgm:pt modelId="{1DDCBBF3-4516-462E-BAA0-DD85554E2351}" type="pres">
      <dgm:prSet presAssocID="{4161F72B-38D9-4F15-8C17-3D62B9F0C88C}" presName="hierChild2" presStyleCnt="0"/>
      <dgm:spPr/>
    </dgm:pt>
    <dgm:pt modelId="{EFD32581-3AA0-4EF3-960C-8B62110F6685}" type="pres">
      <dgm:prSet presAssocID="{4161F72B-38D9-4F15-8C17-3D62B9F0C88C}" presName="hierChild3" presStyleCnt="0"/>
      <dgm:spPr/>
    </dgm:pt>
    <dgm:pt modelId="{628485E4-892F-4AEF-9EE6-E89ADE1F3E31}" type="pres">
      <dgm:prSet presAssocID="{023F441E-0E6E-4D14-88D8-B2B4451F2899}" presName="hierRoot1" presStyleCnt="0">
        <dgm:presLayoutVars>
          <dgm:hierBranch val="init"/>
        </dgm:presLayoutVars>
      </dgm:prSet>
      <dgm:spPr/>
    </dgm:pt>
    <dgm:pt modelId="{8F85707F-0D42-4470-8685-CC531050100C}" type="pres">
      <dgm:prSet presAssocID="{023F441E-0E6E-4D14-88D8-B2B4451F2899}" presName="rootComposite1" presStyleCnt="0"/>
      <dgm:spPr/>
    </dgm:pt>
    <dgm:pt modelId="{27AB4507-50EE-48E4-B735-69A4B3AAD7E4}" type="pres">
      <dgm:prSet presAssocID="{023F441E-0E6E-4D14-88D8-B2B4451F2899}" presName="rootText1" presStyleLbl="node0" presStyleIdx="6" presStyleCnt="8">
        <dgm:presLayoutVars>
          <dgm:chPref val="3"/>
        </dgm:presLayoutVars>
      </dgm:prSet>
      <dgm:spPr/>
    </dgm:pt>
    <dgm:pt modelId="{07746CFC-148A-4E2A-B3AF-C2CD191A3AEE}" type="pres">
      <dgm:prSet presAssocID="{023F441E-0E6E-4D14-88D8-B2B4451F2899}" presName="rootConnector1" presStyleLbl="node1" presStyleIdx="0" presStyleCnt="0"/>
      <dgm:spPr/>
    </dgm:pt>
    <dgm:pt modelId="{E51ABCD7-9C0E-4D49-9B39-4AA713522063}" type="pres">
      <dgm:prSet presAssocID="{023F441E-0E6E-4D14-88D8-B2B4451F2899}" presName="hierChild2" presStyleCnt="0"/>
      <dgm:spPr/>
    </dgm:pt>
    <dgm:pt modelId="{9A938832-990C-460F-931B-250E6B23696B}" type="pres">
      <dgm:prSet presAssocID="{023F441E-0E6E-4D14-88D8-B2B4451F2899}" presName="hierChild3" presStyleCnt="0"/>
      <dgm:spPr/>
    </dgm:pt>
    <dgm:pt modelId="{868E80D2-5DC3-4A4F-86A0-823A8993CDC3}" type="pres">
      <dgm:prSet presAssocID="{BBDADDB0-84E7-461D-B62F-6E22802207E1}" presName="hierRoot1" presStyleCnt="0">
        <dgm:presLayoutVars>
          <dgm:hierBranch val="init"/>
        </dgm:presLayoutVars>
      </dgm:prSet>
      <dgm:spPr/>
    </dgm:pt>
    <dgm:pt modelId="{5DE7A380-43B8-4069-90E1-238B9FA3FBC5}" type="pres">
      <dgm:prSet presAssocID="{BBDADDB0-84E7-461D-B62F-6E22802207E1}" presName="rootComposite1" presStyleCnt="0"/>
      <dgm:spPr/>
    </dgm:pt>
    <dgm:pt modelId="{EF0D9E5B-09C8-47FC-B724-D6F9FE13A21D}" type="pres">
      <dgm:prSet presAssocID="{BBDADDB0-84E7-461D-B62F-6E22802207E1}" presName="rootText1" presStyleLbl="node0" presStyleIdx="7" presStyleCnt="8">
        <dgm:presLayoutVars>
          <dgm:chPref val="3"/>
        </dgm:presLayoutVars>
      </dgm:prSet>
      <dgm:spPr/>
    </dgm:pt>
    <dgm:pt modelId="{EE8F8894-6BB6-49F8-9648-0551A9D3F3AD}" type="pres">
      <dgm:prSet presAssocID="{BBDADDB0-84E7-461D-B62F-6E22802207E1}" presName="rootConnector1" presStyleLbl="node1" presStyleIdx="0" presStyleCnt="0"/>
      <dgm:spPr/>
    </dgm:pt>
    <dgm:pt modelId="{D9254657-A36C-4FE8-AB76-195D00FE6E89}" type="pres">
      <dgm:prSet presAssocID="{BBDADDB0-84E7-461D-B62F-6E22802207E1}" presName="hierChild2" presStyleCnt="0"/>
      <dgm:spPr/>
    </dgm:pt>
    <dgm:pt modelId="{A2319D81-61C0-439D-A0C2-E7AFC7812BA1}" type="pres">
      <dgm:prSet presAssocID="{BBDADDB0-84E7-461D-B62F-6E22802207E1}" presName="hierChild3" presStyleCnt="0"/>
      <dgm:spPr/>
    </dgm:pt>
  </dgm:ptLst>
  <dgm:cxnLst>
    <dgm:cxn modelId="{03C3A604-3922-42A1-8C01-FB4CC672706D}" type="presOf" srcId="{4CB9103A-76B2-43C0-900B-3FD8DFF193DB}" destId="{5C63D415-45B2-4DCA-9E5B-4B4BCA026B7A}" srcOrd="1" destOrd="0" presId="urn:microsoft.com/office/officeart/2005/8/layout/orgChart1"/>
    <dgm:cxn modelId="{4B606806-38E5-4415-8740-A92DB14A88D4}" type="presOf" srcId="{BBDADDB0-84E7-461D-B62F-6E22802207E1}" destId="{EF0D9E5B-09C8-47FC-B724-D6F9FE13A21D}" srcOrd="0" destOrd="0" presId="urn:microsoft.com/office/officeart/2005/8/layout/orgChart1"/>
    <dgm:cxn modelId="{7FC0EC0C-97A0-4819-98F6-6F71F9E77FD4}" type="presOf" srcId="{DE9F6CF1-8C17-40DF-ABC8-8AE10269F0BF}" destId="{C39B1134-7C5F-442F-B6FB-C0B96295C753}" srcOrd="0" destOrd="0" presId="urn:microsoft.com/office/officeart/2005/8/layout/orgChart1"/>
    <dgm:cxn modelId="{18513013-B46D-4E5E-83D4-2766E47F48EF}" type="presOf" srcId="{DE9F6CF1-8C17-40DF-ABC8-8AE10269F0BF}" destId="{C2A65604-FC9A-48D6-8621-6BFC1A761D9D}" srcOrd="1" destOrd="0" presId="urn:microsoft.com/office/officeart/2005/8/layout/orgChart1"/>
    <dgm:cxn modelId="{11EA4A36-218A-4B9C-A754-07322AE21930}" type="presOf" srcId="{4161F72B-38D9-4F15-8C17-3D62B9F0C88C}" destId="{ADDA9C92-3F96-46E7-8677-B4564DD36CF6}" srcOrd="1" destOrd="0" presId="urn:microsoft.com/office/officeart/2005/8/layout/orgChart1"/>
    <dgm:cxn modelId="{5A803E54-D099-48D1-887C-70F44A7C498A}" srcId="{F8A736C8-3604-491B-8705-9D56C0FAA66C}" destId="{023F441E-0E6E-4D14-88D8-B2B4451F2899}" srcOrd="6" destOrd="0" parTransId="{F08E6E65-0465-4394-B9AB-19AE9F5DB04A}" sibTransId="{F2A3A419-5969-454D-817C-08C9D12B80AC}"/>
    <dgm:cxn modelId="{952C2857-1652-431F-817C-861884D75095}" type="presOf" srcId="{4161F72B-38D9-4F15-8C17-3D62B9F0C88C}" destId="{8AAD9750-DA90-4A42-9EDA-435500AEB40A}" srcOrd="0" destOrd="0" presId="urn:microsoft.com/office/officeart/2005/8/layout/orgChart1"/>
    <dgm:cxn modelId="{0123E958-63C1-4B8D-8378-3E2B5540EAC2}" srcId="{F8A736C8-3604-491B-8705-9D56C0FAA66C}" destId="{CEB0B581-D2ED-4C28-AB9D-8BC1EB5EFFE7}" srcOrd="2" destOrd="0" parTransId="{E411586D-FE88-489F-B83D-FB1B5817FE85}" sibTransId="{754D7E8F-7909-4048-87C0-94C54D5A9AD9}"/>
    <dgm:cxn modelId="{8E62395C-7D81-4055-A7F7-4D5C39EB879D}" type="presOf" srcId="{CEB0B581-D2ED-4C28-AB9D-8BC1EB5EFFE7}" destId="{43734CE4-2018-48D3-8E2B-14068515BA96}" srcOrd="0" destOrd="0" presId="urn:microsoft.com/office/officeart/2005/8/layout/orgChart1"/>
    <dgm:cxn modelId="{4170EF63-D54D-453A-8BB4-F26BFDF7ECE1}" type="presOf" srcId="{B2660479-5CD8-4F5F-8170-1A7456625302}" destId="{4A3AA597-4035-4A08-B571-E237F595BD9F}" srcOrd="1" destOrd="0" presId="urn:microsoft.com/office/officeart/2005/8/layout/orgChart1"/>
    <dgm:cxn modelId="{5EBC2968-2516-4A69-BF11-8CCC412F369E}" type="presOf" srcId="{023F441E-0E6E-4D14-88D8-B2B4451F2899}" destId="{07746CFC-148A-4E2A-B3AF-C2CD191A3AEE}" srcOrd="1" destOrd="0" presId="urn:microsoft.com/office/officeart/2005/8/layout/orgChart1"/>
    <dgm:cxn modelId="{9928B176-7099-47DE-9B5D-D5E131E322A3}" type="presOf" srcId="{F8A736C8-3604-491B-8705-9D56C0FAA66C}" destId="{9D916C2A-2267-4539-ABEB-6011C63195C5}" srcOrd="0" destOrd="0" presId="urn:microsoft.com/office/officeart/2005/8/layout/orgChart1"/>
    <dgm:cxn modelId="{45E82B7A-C4B2-4CC9-9A3A-5C83D18179B6}" srcId="{F8A736C8-3604-491B-8705-9D56C0FAA66C}" destId="{4161F72B-38D9-4F15-8C17-3D62B9F0C88C}" srcOrd="5" destOrd="0" parTransId="{D645316D-F3E7-4469-9BA9-9D6C90F68ABD}" sibTransId="{0105A89B-A0EC-4B7E-A47A-3882D53DA950}"/>
    <dgm:cxn modelId="{6298FB82-66D9-4CDF-96A4-0DD366C71FEB}" srcId="{F8A736C8-3604-491B-8705-9D56C0FAA66C}" destId="{4CB9103A-76B2-43C0-900B-3FD8DFF193DB}" srcOrd="0" destOrd="0" parTransId="{AF564FCE-6E2E-4EC2-8230-48999310F471}" sibTransId="{E0C111F0-F6CF-42F5-834B-C83CD6BD9992}"/>
    <dgm:cxn modelId="{72A21493-287E-4630-930D-4781FF7C90D2}" srcId="{F8A736C8-3604-491B-8705-9D56C0FAA66C}" destId="{DE9F6CF1-8C17-40DF-ABC8-8AE10269F0BF}" srcOrd="4" destOrd="0" parTransId="{D632A2C2-ACA3-4274-B634-FD566DE57575}" sibTransId="{313CED82-FB45-42DB-86DE-87E6CBCC2393}"/>
    <dgm:cxn modelId="{306C1496-0370-47D2-86DA-404033A74D5B}" srcId="{F8A736C8-3604-491B-8705-9D56C0FAA66C}" destId="{BBDADDB0-84E7-461D-B62F-6E22802207E1}" srcOrd="7" destOrd="0" parTransId="{3CA5FEBC-DBEE-4CCA-9D50-F365D17DBCE5}" sibTransId="{6C242CC8-869C-4FF6-B9E4-CB82C5CBF15C}"/>
    <dgm:cxn modelId="{41992C96-E2AC-4C5E-807C-06E919523A6F}" type="presOf" srcId="{0BFC19E5-F3A9-4401-A063-365DAF4F5B5A}" destId="{4E93A43C-5564-41A1-85A6-F1BA19F46F03}" srcOrd="0" destOrd="0" presId="urn:microsoft.com/office/officeart/2005/8/layout/orgChart1"/>
    <dgm:cxn modelId="{265BE59B-2760-4EEA-B78B-02E6FE37BD96}" type="presOf" srcId="{4CB9103A-76B2-43C0-900B-3FD8DFF193DB}" destId="{AD4E2EE8-A5A8-4EF7-A9AF-06D3615E31DF}" srcOrd="0" destOrd="0" presId="urn:microsoft.com/office/officeart/2005/8/layout/orgChart1"/>
    <dgm:cxn modelId="{878C419D-8D66-4011-9917-6AA7DA8ACD64}" srcId="{F8A736C8-3604-491B-8705-9D56C0FAA66C}" destId="{0BFC19E5-F3A9-4401-A063-365DAF4F5B5A}" srcOrd="3" destOrd="0" parTransId="{2FD4933E-ABEB-4263-B299-2A64B8C53812}" sibTransId="{1461A75C-C059-4B83-9AD6-BE724C40795D}"/>
    <dgm:cxn modelId="{A5D8ADB2-ACF1-4A5B-937C-7956920EEA10}" type="presOf" srcId="{023F441E-0E6E-4D14-88D8-B2B4451F2899}" destId="{27AB4507-50EE-48E4-B735-69A4B3AAD7E4}" srcOrd="0" destOrd="0" presId="urn:microsoft.com/office/officeart/2005/8/layout/orgChart1"/>
    <dgm:cxn modelId="{FE36ABD0-E233-49A2-9CCF-D1A3CEC8C72A}" type="presOf" srcId="{CEB0B581-D2ED-4C28-AB9D-8BC1EB5EFFE7}" destId="{73A152C3-D5D6-4180-8B30-955BE006D820}" srcOrd="1" destOrd="0" presId="urn:microsoft.com/office/officeart/2005/8/layout/orgChart1"/>
    <dgm:cxn modelId="{354740EA-8077-4FBF-B632-E0B77DC14DBE}" srcId="{F8A736C8-3604-491B-8705-9D56C0FAA66C}" destId="{B2660479-5CD8-4F5F-8170-1A7456625302}" srcOrd="1" destOrd="0" parTransId="{1C7576B0-AE43-4BA2-ACAC-C03D2FF1D457}" sibTransId="{69FC9003-FFD8-47AB-ADCF-062A0B128072}"/>
    <dgm:cxn modelId="{CBC6CAEB-DE5F-408F-B433-8095D430283F}" type="presOf" srcId="{B2660479-5CD8-4F5F-8170-1A7456625302}" destId="{388FE41A-A6C7-4634-BB40-93C3EC006146}" srcOrd="0" destOrd="0" presId="urn:microsoft.com/office/officeart/2005/8/layout/orgChart1"/>
    <dgm:cxn modelId="{DCEBE1EB-D8BE-443A-BC2C-C14104FB4A1D}" type="presOf" srcId="{0BFC19E5-F3A9-4401-A063-365DAF4F5B5A}" destId="{554B53FF-F186-4B4E-8CC0-F0F16C3A1C11}" srcOrd="1" destOrd="0" presId="urn:microsoft.com/office/officeart/2005/8/layout/orgChart1"/>
    <dgm:cxn modelId="{6D21CAF9-1857-4AC5-BD2B-DAED10B3319F}" type="presOf" srcId="{BBDADDB0-84E7-461D-B62F-6E22802207E1}" destId="{EE8F8894-6BB6-49F8-9648-0551A9D3F3AD}" srcOrd="1" destOrd="0" presId="urn:microsoft.com/office/officeart/2005/8/layout/orgChart1"/>
    <dgm:cxn modelId="{6235C273-8292-4004-AF24-1918338DE6CB}" type="presParOf" srcId="{9D916C2A-2267-4539-ABEB-6011C63195C5}" destId="{2A51AB15-E3A6-4868-A46A-0F9952EF81B8}" srcOrd="0" destOrd="0" presId="urn:microsoft.com/office/officeart/2005/8/layout/orgChart1"/>
    <dgm:cxn modelId="{3864352D-A816-4126-A862-B462444A262F}" type="presParOf" srcId="{2A51AB15-E3A6-4868-A46A-0F9952EF81B8}" destId="{8F07BDD2-F86A-4084-A1AB-1BE6BE834BAB}" srcOrd="0" destOrd="0" presId="urn:microsoft.com/office/officeart/2005/8/layout/orgChart1"/>
    <dgm:cxn modelId="{C06E521E-4C87-4B15-A144-8D3CFF8B0B2F}" type="presParOf" srcId="{8F07BDD2-F86A-4084-A1AB-1BE6BE834BAB}" destId="{AD4E2EE8-A5A8-4EF7-A9AF-06D3615E31DF}" srcOrd="0" destOrd="0" presId="urn:microsoft.com/office/officeart/2005/8/layout/orgChart1"/>
    <dgm:cxn modelId="{3C3FD28B-7981-4D7A-9661-B05030CF7AFE}" type="presParOf" srcId="{8F07BDD2-F86A-4084-A1AB-1BE6BE834BAB}" destId="{5C63D415-45B2-4DCA-9E5B-4B4BCA026B7A}" srcOrd="1" destOrd="0" presId="urn:microsoft.com/office/officeart/2005/8/layout/orgChart1"/>
    <dgm:cxn modelId="{A46B125E-9D30-4C81-BEDE-2D71AB7C4030}" type="presParOf" srcId="{2A51AB15-E3A6-4868-A46A-0F9952EF81B8}" destId="{7681CEFC-532C-4BA9-A7A4-E6C094E3EB9E}" srcOrd="1" destOrd="0" presId="urn:microsoft.com/office/officeart/2005/8/layout/orgChart1"/>
    <dgm:cxn modelId="{AD89D4CB-CA07-4CB2-9A32-9AA37B185386}" type="presParOf" srcId="{2A51AB15-E3A6-4868-A46A-0F9952EF81B8}" destId="{5F9CC463-08EC-4C6F-858F-DA6FE058E651}" srcOrd="2" destOrd="0" presId="urn:microsoft.com/office/officeart/2005/8/layout/orgChart1"/>
    <dgm:cxn modelId="{57C8C3A1-C31E-4E94-A474-CC5887032177}" type="presParOf" srcId="{9D916C2A-2267-4539-ABEB-6011C63195C5}" destId="{AD500D4C-5DAF-4570-8B79-12542EBB25ED}" srcOrd="1" destOrd="0" presId="urn:microsoft.com/office/officeart/2005/8/layout/orgChart1"/>
    <dgm:cxn modelId="{BC33773B-956F-4571-BB61-715E1A4A3E19}" type="presParOf" srcId="{AD500D4C-5DAF-4570-8B79-12542EBB25ED}" destId="{45D0F0E3-B607-43B4-8F38-EEA61DD4D69C}" srcOrd="0" destOrd="0" presId="urn:microsoft.com/office/officeart/2005/8/layout/orgChart1"/>
    <dgm:cxn modelId="{96AE6262-637B-4FE6-B3A8-97DAF0F21B48}" type="presParOf" srcId="{45D0F0E3-B607-43B4-8F38-EEA61DD4D69C}" destId="{388FE41A-A6C7-4634-BB40-93C3EC006146}" srcOrd="0" destOrd="0" presId="urn:microsoft.com/office/officeart/2005/8/layout/orgChart1"/>
    <dgm:cxn modelId="{808A3EA9-FD6B-4E5D-9AD7-46E246B3DC9F}" type="presParOf" srcId="{45D0F0E3-B607-43B4-8F38-EEA61DD4D69C}" destId="{4A3AA597-4035-4A08-B571-E237F595BD9F}" srcOrd="1" destOrd="0" presId="urn:microsoft.com/office/officeart/2005/8/layout/orgChart1"/>
    <dgm:cxn modelId="{FC0A60E9-6722-477D-B5C1-464FFA7073C6}" type="presParOf" srcId="{AD500D4C-5DAF-4570-8B79-12542EBB25ED}" destId="{F8895CAE-0583-43EC-8181-DDF3491C6B8A}" srcOrd="1" destOrd="0" presId="urn:microsoft.com/office/officeart/2005/8/layout/orgChart1"/>
    <dgm:cxn modelId="{ACECDA4D-3335-4A8D-AFE6-3405616570EE}" type="presParOf" srcId="{AD500D4C-5DAF-4570-8B79-12542EBB25ED}" destId="{D5FBC6AD-66A5-4332-A8C9-AAF72969430D}" srcOrd="2" destOrd="0" presId="urn:microsoft.com/office/officeart/2005/8/layout/orgChart1"/>
    <dgm:cxn modelId="{2ED2229E-4158-4F49-B6ED-46B28FCBC188}" type="presParOf" srcId="{9D916C2A-2267-4539-ABEB-6011C63195C5}" destId="{2268030C-7BE8-4F6D-AED5-3DE5A1BD12CD}" srcOrd="2" destOrd="0" presId="urn:microsoft.com/office/officeart/2005/8/layout/orgChart1"/>
    <dgm:cxn modelId="{CBDF39DC-8946-44E8-9AA1-9F158D5D2E44}" type="presParOf" srcId="{2268030C-7BE8-4F6D-AED5-3DE5A1BD12CD}" destId="{B20B0248-0180-4B8F-80B2-D35403793346}" srcOrd="0" destOrd="0" presId="urn:microsoft.com/office/officeart/2005/8/layout/orgChart1"/>
    <dgm:cxn modelId="{099AA9B7-C8B1-48AB-994E-5B59210EA46B}" type="presParOf" srcId="{B20B0248-0180-4B8F-80B2-D35403793346}" destId="{43734CE4-2018-48D3-8E2B-14068515BA96}" srcOrd="0" destOrd="0" presId="urn:microsoft.com/office/officeart/2005/8/layout/orgChart1"/>
    <dgm:cxn modelId="{D6FD3813-E8A2-4631-8783-E956B8EAB810}" type="presParOf" srcId="{B20B0248-0180-4B8F-80B2-D35403793346}" destId="{73A152C3-D5D6-4180-8B30-955BE006D820}" srcOrd="1" destOrd="0" presId="urn:microsoft.com/office/officeart/2005/8/layout/orgChart1"/>
    <dgm:cxn modelId="{C2328933-F473-4FFD-8A17-24F19085D49B}" type="presParOf" srcId="{2268030C-7BE8-4F6D-AED5-3DE5A1BD12CD}" destId="{53210F69-3A6C-454A-B242-CF0A732C60C2}" srcOrd="1" destOrd="0" presId="urn:microsoft.com/office/officeart/2005/8/layout/orgChart1"/>
    <dgm:cxn modelId="{30E9FD69-DDA9-4666-9330-4CA9E337676C}" type="presParOf" srcId="{2268030C-7BE8-4F6D-AED5-3DE5A1BD12CD}" destId="{5EC99927-777D-4C5E-884B-0767780214FE}" srcOrd="2" destOrd="0" presId="urn:microsoft.com/office/officeart/2005/8/layout/orgChart1"/>
    <dgm:cxn modelId="{6D00DE55-74AA-4696-B37D-5D2D6AB4B744}" type="presParOf" srcId="{9D916C2A-2267-4539-ABEB-6011C63195C5}" destId="{88C07176-3B36-4211-B528-B23761229674}" srcOrd="3" destOrd="0" presId="urn:microsoft.com/office/officeart/2005/8/layout/orgChart1"/>
    <dgm:cxn modelId="{2D257D95-8DF7-4876-8C03-2EA55E85A00E}" type="presParOf" srcId="{88C07176-3B36-4211-B528-B23761229674}" destId="{47273E63-56C3-4522-849B-35E2435F6C48}" srcOrd="0" destOrd="0" presId="urn:microsoft.com/office/officeart/2005/8/layout/orgChart1"/>
    <dgm:cxn modelId="{0D440F89-31FC-4BEE-AB7F-1E9953731D70}" type="presParOf" srcId="{47273E63-56C3-4522-849B-35E2435F6C48}" destId="{4E93A43C-5564-41A1-85A6-F1BA19F46F03}" srcOrd="0" destOrd="0" presId="urn:microsoft.com/office/officeart/2005/8/layout/orgChart1"/>
    <dgm:cxn modelId="{7B6C3A6A-2C19-40F5-8A7E-A0BD7A66A4BC}" type="presParOf" srcId="{47273E63-56C3-4522-849B-35E2435F6C48}" destId="{554B53FF-F186-4B4E-8CC0-F0F16C3A1C11}" srcOrd="1" destOrd="0" presId="urn:microsoft.com/office/officeart/2005/8/layout/orgChart1"/>
    <dgm:cxn modelId="{E32C1DFF-8D3A-41F5-A3B3-85E35230503B}" type="presParOf" srcId="{88C07176-3B36-4211-B528-B23761229674}" destId="{18F9C413-A722-4CBB-84B5-4C38F77E66DA}" srcOrd="1" destOrd="0" presId="urn:microsoft.com/office/officeart/2005/8/layout/orgChart1"/>
    <dgm:cxn modelId="{7784534F-3773-4E2A-86EC-64F78982C3C2}" type="presParOf" srcId="{88C07176-3B36-4211-B528-B23761229674}" destId="{D3D51AB2-D1BC-4273-A98D-6EA4621AD85C}" srcOrd="2" destOrd="0" presId="urn:microsoft.com/office/officeart/2005/8/layout/orgChart1"/>
    <dgm:cxn modelId="{874BD837-8063-47EC-BE11-66A31666E77E}" type="presParOf" srcId="{9D916C2A-2267-4539-ABEB-6011C63195C5}" destId="{271823B7-D324-44A2-8E71-849882B47E69}" srcOrd="4" destOrd="0" presId="urn:microsoft.com/office/officeart/2005/8/layout/orgChart1"/>
    <dgm:cxn modelId="{50541713-5BE3-45CE-B15D-F48F31EA647F}" type="presParOf" srcId="{271823B7-D324-44A2-8E71-849882B47E69}" destId="{AF8FA8D9-C94B-4901-B4E1-0D0ED2BF1046}" srcOrd="0" destOrd="0" presId="urn:microsoft.com/office/officeart/2005/8/layout/orgChart1"/>
    <dgm:cxn modelId="{987766AF-FD35-4167-ABA6-43E9A8E934B3}" type="presParOf" srcId="{AF8FA8D9-C94B-4901-B4E1-0D0ED2BF1046}" destId="{C39B1134-7C5F-442F-B6FB-C0B96295C753}" srcOrd="0" destOrd="0" presId="urn:microsoft.com/office/officeart/2005/8/layout/orgChart1"/>
    <dgm:cxn modelId="{7EE657C4-3979-40FE-B4DA-F2C7A2C3A06C}" type="presParOf" srcId="{AF8FA8D9-C94B-4901-B4E1-0D0ED2BF1046}" destId="{C2A65604-FC9A-48D6-8621-6BFC1A761D9D}" srcOrd="1" destOrd="0" presId="urn:microsoft.com/office/officeart/2005/8/layout/orgChart1"/>
    <dgm:cxn modelId="{4CA7725A-2047-4577-ACF1-9F544691A834}" type="presParOf" srcId="{271823B7-D324-44A2-8E71-849882B47E69}" destId="{B86C8A7D-6D7A-4E93-9444-CEC9D35593B6}" srcOrd="1" destOrd="0" presId="urn:microsoft.com/office/officeart/2005/8/layout/orgChart1"/>
    <dgm:cxn modelId="{99E15BAB-B051-4857-BA01-E8CF657F57D8}" type="presParOf" srcId="{271823B7-D324-44A2-8E71-849882B47E69}" destId="{6F74EABE-0872-4A11-B02C-F8FDA9D7D899}" srcOrd="2" destOrd="0" presId="urn:microsoft.com/office/officeart/2005/8/layout/orgChart1"/>
    <dgm:cxn modelId="{D3A3558C-314E-4947-B3B0-BD83E7131A70}" type="presParOf" srcId="{9D916C2A-2267-4539-ABEB-6011C63195C5}" destId="{C330B772-0D3E-43BB-817E-87F7E06EB30C}" srcOrd="5" destOrd="0" presId="urn:microsoft.com/office/officeart/2005/8/layout/orgChart1"/>
    <dgm:cxn modelId="{4E5CA79D-0CBD-4166-8B1B-AA308E35547E}" type="presParOf" srcId="{C330B772-0D3E-43BB-817E-87F7E06EB30C}" destId="{14F00CEE-F26B-4669-97AF-D498DA1EAD5B}" srcOrd="0" destOrd="0" presId="urn:microsoft.com/office/officeart/2005/8/layout/orgChart1"/>
    <dgm:cxn modelId="{8A64CA36-8CAF-482A-A526-FE99C8A6EF13}" type="presParOf" srcId="{14F00CEE-F26B-4669-97AF-D498DA1EAD5B}" destId="{8AAD9750-DA90-4A42-9EDA-435500AEB40A}" srcOrd="0" destOrd="0" presId="urn:microsoft.com/office/officeart/2005/8/layout/orgChart1"/>
    <dgm:cxn modelId="{0AC35092-6F4A-4ED7-B224-CB4A2D96A4B3}" type="presParOf" srcId="{14F00CEE-F26B-4669-97AF-D498DA1EAD5B}" destId="{ADDA9C92-3F96-46E7-8677-B4564DD36CF6}" srcOrd="1" destOrd="0" presId="urn:microsoft.com/office/officeart/2005/8/layout/orgChart1"/>
    <dgm:cxn modelId="{5B3D2D1C-EEFF-4CDD-8096-7FAC6BE72B0D}" type="presParOf" srcId="{C330B772-0D3E-43BB-817E-87F7E06EB30C}" destId="{1DDCBBF3-4516-462E-BAA0-DD85554E2351}" srcOrd="1" destOrd="0" presId="urn:microsoft.com/office/officeart/2005/8/layout/orgChart1"/>
    <dgm:cxn modelId="{E4FB1F83-C8CF-431A-8A74-1A556F1D350E}" type="presParOf" srcId="{C330B772-0D3E-43BB-817E-87F7E06EB30C}" destId="{EFD32581-3AA0-4EF3-960C-8B62110F6685}" srcOrd="2" destOrd="0" presId="urn:microsoft.com/office/officeart/2005/8/layout/orgChart1"/>
    <dgm:cxn modelId="{07635794-6521-4D69-A780-4F0F0E44BA6A}" type="presParOf" srcId="{9D916C2A-2267-4539-ABEB-6011C63195C5}" destId="{628485E4-892F-4AEF-9EE6-E89ADE1F3E31}" srcOrd="6" destOrd="0" presId="urn:microsoft.com/office/officeart/2005/8/layout/orgChart1"/>
    <dgm:cxn modelId="{E324E736-1CE5-46E5-ACC4-85C917AA2BB8}" type="presParOf" srcId="{628485E4-892F-4AEF-9EE6-E89ADE1F3E31}" destId="{8F85707F-0D42-4470-8685-CC531050100C}" srcOrd="0" destOrd="0" presId="urn:microsoft.com/office/officeart/2005/8/layout/orgChart1"/>
    <dgm:cxn modelId="{4EF0F9E4-6976-4E49-A7DD-B1218DEF5F51}" type="presParOf" srcId="{8F85707F-0D42-4470-8685-CC531050100C}" destId="{27AB4507-50EE-48E4-B735-69A4B3AAD7E4}" srcOrd="0" destOrd="0" presId="urn:microsoft.com/office/officeart/2005/8/layout/orgChart1"/>
    <dgm:cxn modelId="{AB770E9C-4E80-48C2-B889-33C153A85C6E}" type="presParOf" srcId="{8F85707F-0D42-4470-8685-CC531050100C}" destId="{07746CFC-148A-4E2A-B3AF-C2CD191A3AEE}" srcOrd="1" destOrd="0" presId="urn:microsoft.com/office/officeart/2005/8/layout/orgChart1"/>
    <dgm:cxn modelId="{990BA4AF-0BED-47EB-B21E-7E7BB7F7D2EF}" type="presParOf" srcId="{628485E4-892F-4AEF-9EE6-E89ADE1F3E31}" destId="{E51ABCD7-9C0E-4D49-9B39-4AA713522063}" srcOrd="1" destOrd="0" presId="urn:microsoft.com/office/officeart/2005/8/layout/orgChart1"/>
    <dgm:cxn modelId="{37B488E8-B5D2-4568-BF09-803F6D48198C}" type="presParOf" srcId="{628485E4-892F-4AEF-9EE6-E89ADE1F3E31}" destId="{9A938832-990C-460F-931B-250E6B23696B}" srcOrd="2" destOrd="0" presId="urn:microsoft.com/office/officeart/2005/8/layout/orgChart1"/>
    <dgm:cxn modelId="{8DA3542B-D6CC-49E9-8A13-56B1CF75A832}" type="presParOf" srcId="{9D916C2A-2267-4539-ABEB-6011C63195C5}" destId="{868E80D2-5DC3-4A4F-86A0-823A8993CDC3}" srcOrd="7" destOrd="0" presId="urn:microsoft.com/office/officeart/2005/8/layout/orgChart1"/>
    <dgm:cxn modelId="{94A9AF54-573A-43C1-9834-2D5401C86AC2}" type="presParOf" srcId="{868E80D2-5DC3-4A4F-86A0-823A8993CDC3}" destId="{5DE7A380-43B8-4069-90E1-238B9FA3FBC5}" srcOrd="0" destOrd="0" presId="urn:microsoft.com/office/officeart/2005/8/layout/orgChart1"/>
    <dgm:cxn modelId="{07102E63-A315-4AD9-8590-634ECC525E11}" type="presParOf" srcId="{5DE7A380-43B8-4069-90E1-238B9FA3FBC5}" destId="{EF0D9E5B-09C8-47FC-B724-D6F9FE13A21D}" srcOrd="0" destOrd="0" presId="urn:microsoft.com/office/officeart/2005/8/layout/orgChart1"/>
    <dgm:cxn modelId="{B76BDCA7-3F8D-4932-8683-938E549B6230}" type="presParOf" srcId="{5DE7A380-43B8-4069-90E1-238B9FA3FBC5}" destId="{EE8F8894-6BB6-49F8-9648-0551A9D3F3AD}" srcOrd="1" destOrd="0" presId="urn:microsoft.com/office/officeart/2005/8/layout/orgChart1"/>
    <dgm:cxn modelId="{F796B013-CFA2-45DE-9C34-9CC4CB48BD13}" type="presParOf" srcId="{868E80D2-5DC3-4A4F-86A0-823A8993CDC3}" destId="{D9254657-A36C-4FE8-AB76-195D00FE6E89}" srcOrd="1" destOrd="0" presId="urn:microsoft.com/office/officeart/2005/8/layout/orgChart1"/>
    <dgm:cxn modelId="{9FB5B7E2-0BA5-4EC2-9E95-415D624ADC1C}" type="presParOf" srcId="{868E80D2-5DC3-4A4F-86A0-823A8993CDC3}" destId="{A2319D81-61C0-439D-A0C2-E7AFC7812BA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8A736C8-3604-491B-8705-9D56C0FAA66C}" type="doc">
      <dgm:prSet loTypeId="urn:microsoft.com/office/officeart/2005/8/layout/orgChart1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4CB9103A-76B2-43C0-900B-3FD8DFF193DB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AF564FCE-6E2E-4EC2-8230-48999310F471}" type="parTrans" cxnId="{6298FB82-66D9-4CDF-96A4-0DD366C71FEB}">
      <dgm:prSet/>
      <dgm:spPr/>
      <dgm:t>
        <a:bodyPr/>
        <a:lstStyle/>
        <a:p>
          <a:endParaRPr lang="en-US"/>
        </a:p>
      </dgm:t>
    </dgm:pt>
    <dgm:pt modelId="{E0C111F0-F6CF-42F5-834B-C83CD6BD9992}" type="sibTrans" cxnId="{6298FB82-66D9-4CDF-96A4-0DD366C71FEB}">
      <dgm:prSet/>
      <dgm:spPr/>
      <dgm:t>
        <a:bodyPr/>
        <a:lstStyle/>
        <a:p>
          <a:endParaRPr lang="en-US"/>
        </a:p>
      </dgm:t>
    </dgm:pt>
    <dgm:pt modelId="{B2660479-5CD8-4F5F-8170-1A7456625302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1C7576B0-AE43-4BA2-ACAC-C03D2FF1D457}" type="parTrans" cxnId="{354740EA-8077-4FBF-B632-E0B77DC14DBE}">
      <dgm:prSet/>
      <dgm:spPr/>
      <dgm:t>
        <a:bodyPr/>
        <a:lstStyle/>
        <a:p>
          <a:endParaRPr lang="en-US"/>
        </a:p>
      </dgm:t>
    </dgm:pt>
    <dgm:pt modelId="{69FC9003-FFD8-47AB-ADCF-062A0B128072}" type="sibTrans" cxnId="{354740EA-8077-4FBF-B632-E0B77DC14DBE}">
      <dgm:prSet/>
      <dgm:spPr/>
      <dgm:t>
        <a:bodyPr/>
        <a:lstStyle/>
        <a:p>
          <a:endParaRPr lang="en-US"/>
        </a:p>
      </dgm:t>
    </dgm:pt>
    <dgm:pt modelId="{CEB0B581-D2ED-4C28-AB9D-8BC1EB5EFFE7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E411586D-FE88-489F-B83D-FB1B5817FE85}" type="parTrans" cxnId="{0123E958-63C1-4B8D-8378-3E2B5540EAC2}">
      <dgm:prSet/>
      <dgm:spPr/>
      <dgm:t>
        <a:bodyPr/>
        <a:lstStyle/>
        <a:p>
          <a:endParaRPr lang="en-US"/>
        </a:p>
      </dgm:t>
    </dgm:pt>
    <dgm:pt modelId="{754D7E8F-7909-4048-87C0-94C54D5A9AD9}" type="sibTrans" cxnId="{0123E958-63C1-4B8D-8378-3E2B5540EAC2}">
      <dgm:prSet/>
      <dgm:spPr/>
      <dgm:t>
        <a:bodyPr/>
        <a:lstStyle/>
        <a:p>
          <a:endParaRPr lang="en-US"/>
        </a:p>
      </dgm:t>
    </dgm:pt>
    <dgm:pt modelId="{0BFC19E5-F3A9-4401-A063-365DAF4F5B5A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2FD4933E-ABEB-4263-B299-2A64B8C53812}" type="parTrans" cxnId="{878C419D-8D66-4011-9917-6AA7DA8ACD64}">
      <dgm:prSet/>
      <dgm:spPr/>
      <dgm:t>
        <a:bodyPr/>
        <a:lstStyle/>
        <a:p>
          <a:endParaRPr lang="en-US"/>
        </a:p>
      </dgm:t>
    </dgm:pt>
    <dgm:pt modelId="{1461A75C-C059-4B83-9AD6-BE724C40795D}" type="sibTrans" cxnId="{878C419D-8D66-4011-9917-6AA7DA8ACD64}">
      <dgm:prSet/>
      <dgm:spPr/>
      <dgm:t>
        <a:bodyPr/>
        <a:lstStyle/>
        <a:p>
          <a:endParaRPr lang="en-US"/>
        </a:p>
      </dgm:t>
    </dgm:pt>
    <dgm:pt modelId="{DE9F6CF1-8C17-40DF-ABC8-8AE10269F0BF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D632A2C2-ACA3-4274-B634-FD566DE57575}" type="parTrans" cxnId="{72A21493-287E-4630-930D-4781FF7C90D2}">
      <dgm:prSet/>
      <dgm:spPr/>
      <dgm:t>
        <a:bodyPr/>
        <a:lstStyle/>
        <a:p>
          <a:endParaRPr lang="en-US"/>
        </a:p>
      </dgm:t>
    </dgm:pt>
    <dgm:pt modelId="{313CED82-FB45-42DB-86DE-87E6CBCC2393}" type="sibTrans" cxnId="{72A21493-287E-4630-930D-4781FF7C90D2}">
      <dgm:prSet/>
      <dgm:spPr/>
      <dgm:t>
        <a:bodyPr/>
        <a:lstStyle/>
        <a:p>
          <a:endParaRPr lang="en-US"/>
        </a:p>
      </dgm:t>
    </dgm:pt>
    <dgm:pt modelId="{4161F72B-38D9-4F15-8C17-3D62B9F0C88C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D645316D-F3E7-4469-9BA9-9D6C90F68ABD}" type="parTrans" cxnId="{45E82B7A-C4B2-4CC9-9A3A-5C83D18179B6}">
      <dgm:prSet/>
      <dgm:spPr/>
      <dgm:t>
        <a:bodyPr/>
        <a:lstStyle/>
        <a:p>
          <a:endParaRPr lang="en-US"/>
        </a:p>
      </dgm:t>
    </dgm:pt>
    <dgm:pt modelId="{0105A89B-A0EC-4B7E-A47A-3882D53DA950}" type="sibTrans" cxnId="{45E82B7A-C4B2-4CC9-9A3A-5C83D18179B6}">
      <dgm:prSet/>
      <dgm:spPr/>
      <dgm:t>
        <a:bodyPr/>
        <a:lstStyle/>
        <a:p>
          <a:endParaRPr lang="en-US"/>
        </a:p>
      </dgm:t>
    </dgm:pt>
    <dgm:pt modelId="{023F441E-0E6E-4D14-88D8-B2B4451F2899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F08E6E65-0465-4394-B9AB-19AE9F5DB04A}" type="parTrans" cxnId="{5A803E54-D099-48D1-887C-70F44A7C498A}">
      <dgm:prSet/>
      <dgm:spPr/>
      <dgm:t>
        <a:bodyPr/>
        <a:lstStyle/>
        <a:p>
          <a:endParaRPr lang="en-US"/>
        </a:p>
      </dgm:t>
    </dgm:pt>
    <dgm:pt modelId="{F2A3A419-5969-454D-817C-08C9D12B80AC}" type="sibTrans" cxnId="{5A803E54-D099-48D1-887C-70F44A7C498A}">
      <dgm:prSet/>
      <dgm:spPr/>
      <dgm:t>
        <a:bodyPr/>
        <a:lstStyle/>
        <a:p>
          <a:endParaRPr lang="en-US"/>
        </a:p>
      </dgm:t>
    </dgm:pt>
    <dgm:pt modelId="{BBDADDB0-84E7-461D-B62F-6E22802207E1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3CA5FEBC-DBEE-4CCA-9D50-F365D17DBCE5}" type="parTrans" cxnId="{306C1496-0370-47D2-86DA-404033A74D5B}">
      <dgm:prSet/>
      <dgm:spPr/>
      <dgm:t>
        <a:bodyPr/>
        <a:lstStyle/>
        <a:p>
          <a:endParaRPr lang="en-US"/>
        </a:p>
      </dgm:t>
    </dgm:pt>
    <dgm:pt modelId="{6C242CC8-869C-4FF6-B9E4-CB82C5CBF15C}" type="sibTrans" cxnId="{306C1496-0370-47D2-86DA-404033A74D5B}">
      <dgm:prSet/>
      <dgm:spPr/>
      <dgm:t>
        <a:bodyPr/>
        <a:lstStyle/>
        <a:p>
          <a:endParaRPr lang="en-US"/>
        </a:p>
      </dgm:t>
    </dgm:pt>
    <dgm:pt modelId="{9D916C2A-2267-4539-ABEB-6011C63195C5}" type="pres">
      <dgm:prSet presAssocID="{F8A736C8-3604-491B-8705-9D56C0FAA6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A51AB15-E3A6-4868-A46A-0F9952EF81B8}" type="pres">
      <dgm:prSet presAssocID="{4CB9103A-76B2-43C0-900B-3FD8DFF193DB}" presName="hierRoot1" presStyleCnt="0">
        <dgm:presLayoutVars>
          <dgm:hierBranch val="init"/>
        </dgm:presLayoutVars>
      </dgm:prSet>
      <dgm:spPr/>
    </dgm:pt>
    <dgm:pt modelId="{8F07BDD2-F86A-4084-A1AB-1BE6BE834BAB}" type="pres">
      <dgm:prSet presAssocID="{4CB9103A-76B2-43C0-900B-3FD8DFF193DB}" presName="rootComposite1" presStyleCnt="0"/>
      <dgm:spPr/>
    </dgm:pt>
    <dgm:pt modelId="{AD4E2EE8-A5A8-4EF7-A9AF-06D3615E31DF}" type="pres">
      <dgm:prSet presAssocID="{4CB9103A-76B2-43C0-900B-3FD8DFF193DB}" presName="rootText1" presStyleLbl="node0" presStyleIdx="0" presStyleCnt="8">
        <dgm:presLayoutVars>
          <dgm:chPref val="3"/>
        </dgm:presLayoutVars>
      </dgm:prSet>
      <dgm:spPr/>
    </dgm:pt>
    <dgm:pt modelId="{5C63D415-45B2-4DCA-9E5B-4B4BCA026B7A}" type="pres">
      <dgm:prSet presAssocID="{4CB9103A-76B2-43C0-900B-3FD8DFF193DB}" presName="rootConnector1" presStyleLbl="node1" presStyleIdx="0" presStyleCnt="0"/>
      <dgm:spPr/>
    </dgm:pt>
    <dgm:pt modelId="{7681CEFC-532C-4BA9-A7A4-E6C094E3EB9E}" type="pres">
      <dgm:prSet presAssocID="{4CB9103A-76B2-43C0-900B-3FD8DFF193DB}" presName="hierChild2" presStyleCnt="0"/>
      <dgm:spPr/>
    </dgm:pt>
    <dgm:pt modelId="{5F9CC463-08EC-4C6F-858F-DA6FE058E651}" type="pres">
      <dgm:prSet presAssocID="{4CB9103A-76B2-43C0-900B-3FD8DFF193DB}" presName="hierChild3" presStyleCnt="0"/>
      <dgm:spPr/>
    </dgm:pt>
    <dgm:pt modelId="{AD500D4C-5DAF-4570-8B79-12542EBB25ED}" type="pres">
      <dgm:prSet presAssocID="{B2660479-5CD8-4F5F-8170-1A7456625302}" presName="hierRoot1" presStyleCnt="0">
        <dgm:presLayoutVars>
          <dgm:hierBranch val="init"/>
        </dgm:presLayoutVars>
      </dgm:prSet>
      <dgm:spPr/>
    </dgm:pt>
    <dgm:pt modelId="{45D0F0E3-B607-43B4-8F38-EEA61DD4D69C}" type="pres">
      <dgm:prSet presAssocID="{B2660479-5CD8-4F5F-8170-1A7456625302}" presName="rootComposite1" presStyleCnt="0"/>
      <dgm:spPr/>
    </dgm:pt>
    <dgm:pt modelId="{388FE41A-A6C7-4634-BB40-93C3EC006146}" type="pres">
      <dgm:prSet presAssocID="{B2660479-5CD8-4F5F-8170-1A7456625302}" presName="rootText1" presStyleLbl="node0" presStyleIdx="1" presStyleCnt="8">
        <dgm:presLayoutVars>
          <dgm:chPref val="3"/>
        </dgm:presLayoutVars>
      </dgm:prSet>
      <dgm:spPr/>
    </dgm:pt>
    <dgm:pt modelId="{4A3AA597-4035-4A08-B571-E237F595BD9F}" type="pres">
      <dgm:prSet presAssocID="{B2660479-5CD8-4F5F-8170-1A7456625302}" presName="rootConnector1" presStyleLbl="node1" presStyleIdx="0" presStyleCnt="0"/>
      <dgm:spPr/>
    </dgm:pt>
    <dgm:pt modelId="{F8895CAE-0583-43EC-8181-DDF3491C6B8A}" type="pres">
      <dgm:prSet presAssocID="{B2660479-5CD8-4F5F-8170-1A7456625302}" presName="hierChild2" presStyleCnt="0"/>
      <dgm:spPr/>
    </dgm:pt>
    <dgm:pt modelId="{D5FBC6AD-66A5-4332-A8C9-AAF72969430D}" type="pres">
      <dgm:prSet presAssocID="{B2660479-5CD8-4F5F-8170-1A7456625302}" presName="hierChild3" presStyleCnt="0"/>
      <dgm:spPr/>
    </dgm:pt>
    <dgm:pt modelId="{2268030C-7BE8-4F6D-AED5-3DE5A1BD12CD}" type="pres">
      <dgm:prSet presAssocID="{CEB0B581-D2ED-4C28-AB9D-8BC1EB5EFFE7}" presName="hierRoot1" presStyleCnt="0">
        <dgm:presLayoutVars>
          <dgm:hierBranch val="init"/>
        </dgm:presLayoutVars>
      </dgm:prSet>
      <dgm:spPr/>
    </dgm:pt>
    <dgm:pt modelId="{B20B0248-0180-4B8F-80B2-D35403793346}" type="pres">
      <dgm:prSet presAssocID="{CEB0B581-D2ED-4C28-AB9D-8BC1EB5EFFE7}" presName="rootComposite1" presStyleCnt="0"/>
      <dgm:spPr/>
    </dgm:pt>
    <dgm:pt modelId="{43734CE4-2018-48D3-8E2B-14068515BA96}" type="pres">
      <dgm:prSet presAssocID="{CEB0B581-D2ED-4C28-AB9D-8BC1EB5EFFE7}" presName="rootText1" presStyleLbl="node0" presStyleIdx="2" presStyleCnt="8">
        <dgm:presLayoutVars>
          <dgm:chPref val="3"/>
        </dgm:presLayoutVars>
      </dgm:prSet>
      <dgm:spPr/>
    </dgm:pt>
    <dgm:pt modelId="{73A152C3-D5D6-4180-8B30-955BE006D820}" type="pres">
      <dgm:prSet presAssocID="{CEB0B581-D2ED-4C28-AB9D-8BC1EB5EFFE7}" presName="rootConnector1" presStyleLbl="node1" presStyleIdx="0" presStyleCnt="0"/>
      <dgm:spPr/>
    </dgm:pt>
    <dgm:pt modelId="{53210F69-3A6C-454A-B242-CF0A732C60C2}" type="pres">
      <dgm:prSet presAssocID="{CEB0B581-D2ED-4C28-AB9D-8BC1EB5EFFE7}" presName="hierChild2" presStyleCnt="0"/>
      <dgm:spPr/>
    </dgm:pt>
    <dgm:pt modelId="{5EC99927-777D-4C5E-884B-0767780214FE}" type="pres">
      <dgm:prSet presAssocID="{CEB0B581-D2ED-4C28-AB9D-8BC1EB5EFFE7}" presName="hierChild3" presStyleCnt="0"/>
      <dgm:spPr/>
    </dgm:pt>
    <dgm:pt modelId="{88C07176-3B36-4211-B528-B23761229674}" type="pres">
      <dgm:prSet presAssocID="{0BFC19E5-F3A9-4401-A063-365DAF4F5B5A}" presName="hierRoot1" presStyleCnt="0">
        <dgm:presLayoutVars>
          <dgm:hierBranch val="init"/>
        </dgm:presLayoutVars>
      </dgm:prSet>
      <dgm:spPr/>
    </dgm:pt>
    <dgm:pt modelId="{47273E63-56C3-4522-849B-35E2435F6C48}" type="pres">
      <dgm:prSet presAssocID="{0BFC19E5-F3A9-4401-A063-365DAF4F5B5A}" presName="rootComposite1" presStyleCnt="0"/>
      <dgm:spPr/>
    </dgm:pt>
    <dgm:pt modelId="{4E93A43C-5564-41A1-85A6-F1BA19F46F03}" type="pres">
      <dgm:prSet presAssocID="{0BFC19E5-F3A9-4401-A063-365DAF4F5B5A}" presName="rootText1" presStyleLbl="node0" presStyleIdx="3" presStyleCnt="8">
        <dgm:presLayoutVars>
          <dgm:chPref val="3"/>
        </dgm:presLayoutVars>
      </dgm:prSet>
      <dgm:spPr/>
    </dgm:pt>
    <dgm:pt modelId="{554B53FF-F186-4B4E-8CC0-F0F16C3A1C11}" type="pres">
      <dgm:prSet presAssocID="{0BFC19E5-F3A9-4401-A063-365DAF4F5B5A}" presName="rootConnector1" presStyleLbl="node1" presStyleIdx="0" presStyleCnt="0"/>
      <dgm:spPr/>
    </dgm:pt>
    <dgm:pt modelId="{18F9C413-A722-4CBB-84B5-4C38F77E66DA}" type="pres">
      <dgm:prSet presAssocID="{0BFC19E5-F3A9-4401-A063-365DAF4F5B5A}" presName="hierChild2" presStyleCnt="0"/>
      <dgm:spPr/>
    </dgm:pt>
    <dgm:pt modelId="{D3D51AB2-D1BC-4273-A98D-6EA4621AD85C}" type="pres">
      <dgm:prSet presAssocID="{0BFC19E5-F3A9-4401-A063-365DAF4F5B5A}" presName="hierChild3" presStyleCnt="0"/>
      <dgm:spPr/>
    </dgm:pt>
    <dgm:pt modelId="{271823B7-D324-44A2-8E71-849882B47E69}" type="pres">
      <dgm:prSet presAssocID="{DE9F6CF1-8C17-40DF-ABC8-8AE10269F0BF}" presName="hierRoot1" presStyleCnt="0">
        <dgm:presLayoutVars>
          <dgm:hierBranch val="init"/>
        </dgm:presLayoutVars>
      </dgm:prSet>
      <dgm:spPr/>
    </dgm:pt>
    <dgm:pt modelId="{AF8FA8D9-C94B-4901-B4E1-0D0ED2BF1046}" type="pres">
      <dgm:prSet presAssocID="{DE9F6CF1-8C17-40DF-ABC8-8AE10269F0BF}" presName="rootComposite1" presStyleCnt="0"/>
      <dgm:spPr/>
    </dgm:pt>
    <dgm:pt modelId="{C39B1134-7C5F-442F-B6FB-C0B96295C753}" type="pres">
      <dgm:prSet presAssocID="{DE9F6CF1-8C17-40DF-ABC8-8AE10269F0BF}" presName="rootText1" presStyleLbl="node0" presStyleIdx="4" presStyleCnt="8">
        <dgm:presLayoutVars>
          <dgm:chPref val="3"/>
        </dgm:presLayoutVars>
      </dgm:prSet>
      <dgm:spPr/>
    </dgm:pt>
    <dgm:pt modelId="{C2A65604-FC9A-48D6-8621-6BFC1A761D9D}" type="pres">
      <dgm:prSet presAssocID="{DE9F6CF1-8C17-40DF-ABC8-8AE10269F0BF}" presName="rootConnector1" presStyleLbl="node1" presStyleIdx="0" presStyleCnt="0"/>
      <dgm:spPr/>
    </dgm:pt>
    <dgm:pt modelId="{B86C8A7D-6D7A-4E93-9444-CEC9D35593B6}" type="pres">
      <dgm:prSet presAssocID="{DE9F6CF1-8C17-40DF-ABC8-8AE10269F0BF}" presName="hierChild2" presStyleCnt="0"/>
      <dgm:spPr/>
    </dgm:pt>
    <dgm:pt modelId="{6F74EABE-0872-4A11-B02C-F8FDA9D7D899}" type="pres">
      <dgm:prSet presAssocID="{DE9F6CF1-8C17-40DF-ABC8-8AE10269F0BF}" presName="hierChild3" presStyleCnt="0"/>
      <dgm:spPr/>
    </dgm:pt>
    <dgm:pt modelId="{C330B772-0D3E-43BB-817E-87F7E06EB30C}" type="pres">
      <dgm:prSet presAssocID="{4161F72B-38D9-4F15-8C17-3D62B9F0C88C}" presName="hierRoot1" presStyleCnt="0">
        <dgm:presLayoutVars>
          <dgm:hierBranch val="init"/>
        </dgm:presLayoutVars>
      </dgm:prSet>
      <dgm:spPr/>
    </dgm:pt>
    <dgm:pt modelId="{14F00CEE-F26B-4669-97AF-D498DA1EAD5B}" type="pres">
      <dgm:prSet presAssocID="{4161F72B-38D9-4F15-8C17-3D62B9F0C88C}" presName="rootComposite1" presStyleCnt="0"/>
      <dgm:spPr/>
    </dgm:pt>
    <dgm:pt modelId="{8AAD9750-DA90-4A42-9EDA-435500AEB40A}" type="pres">
      <dgm:prSet presAssocID="{4161F72B-38D9-4F15-8C17-3D62B9F0C88C}" presName="rootText1" presStyleLbl="node0" presStyleIdx="5" presStyleCnt="8">
        <dgm:presLayoutVars>
          <dgm:chPref val="3"/>
        </dgm:presLayoutVars>
      </dgm:prSet>
      <dgm:spPr/>
    </dgm:pt>
    <dgm:pt modelId="{ADDA9C92-3F96-46E7-8677-B4564DD36CF6}" type="pres">
      <dgm:prSet presAssocID="{4161F72B-38D9-4F15-8C17-3D62B9F0C88C}" presName="rootConnector1" presStyleLbl="node1" presStyleIdx="0" presStyleCnt="0"/>
      <dgm:spPr/>
    </dgm:pt>
    <dgm:pt modelId="{1DDCBBF3-4516-462E-BAA0-DD85554E2351}" type="pres">
      <dgm:prSet presAssocID="{4161F72B-38D9-4F15-8C17-3D62B9F0C88C}" presName="hierChild2" presStyleCnt="0"/>
      <dgm:spPr/>
    </dgm:pt>
    <dgm:pt modelId="{EFD32581-3AA0-4EF3-960C-8B62110F6685}" type="pres">
      <dgm:prSet presAssocID="{4161F72B-38D9-4F15-8C17-3D62B9F0C88C}" presName="hierChild3" presStyleCnt="0"/>
      <dgm:spPr/>
    </dgm:pt>
    <dgm:pt modelId="{628485E4-892F-4AEF-9EE6-E89ADE1F3E31}" type="pres">
      <dgm:prSet presAssocID="{023F441E-0E6E-4D14-88D8-B2B4451F2899}" presName="hierRoot1" presStyleCnt="0">
        <dgm:presLayoutVars>
          <dgm:hierBranch val="init"/>
        </dgm:presLayoutVars>
      </dgm:prSet>
      <dgm:spPr/>
    </dgm:pt>
    <dgm:pt modelId="{8F85707F-0D42-4470-8685-CC531050100C}" type="pres">
      <dgm:prSet presAssocID="{023F441E-0E6E-4D14-88D8-B2B4451F2899}" presName="rootComposite1" presStyleCnt="0"/>
      <dgm:spPr/>
    </dgm:pt>
    <dgm:pt modelId="{27AB4507-50EE-48E4-B735-69A4B3AAD7E4}" type="pres">
      <dgm:prSet presAssocID="{023F441E-0E6E-4D14-88D8-B2B4451F2899}" presName="rootText1" presStyleLbl="node0" presStyleIdx="6" presStyleCnt="8">
        <dgm:presLayoutVars>
          <dgm:chPref val="3"/>
        </dgm:presLayoutVars>
      </dgm:prSet>
      <dgm:spPr/>
    </dgm:pt>
    <dgm:pt modelId="{07746CFC-148A-4E2A-B3AF-C2CD191A3AEE}" type="pres">
      <dgm:prSet presAssocID="{023F441E-0E6E-4D14-88D8-B2B4451F2899}" presName="rootConnector1" presStyleLbl="node1" presStyleIdx="0" presStyleCnt="0"/>
      <dgm:spPr/>
    </dgm:pt>
    <dgm:pt modelId="{E51ABCD7-9C0E-4D49-9B39-4AA713522063}" type="pres">
      <dgm:prSet presAssocID="{023F441E-0E6E-4D14-88D8-B2B4451F2899}" presName="hierChild2" presStyleCnt="0"/>
      <dgm:spPr/>
    </dgm:pt>
    <dgm:pt modelId="{9A938832-990C-460F-931B-250E6B23696B}" type="pres">
      <dgm:prSet presAssocID="{023F441E-0E6E-4D14-88D8-B2B4451F2899}" presName="hierChild3" presStyleCnt="0"/>
      <dgm:spPr/>
    </dgm:pt>
    <dgm:pt modelId="{868E80D2-5DC3-4A4F-86A0-823A8993CDC3}" type="pres">
      <dgm:prSet presAssocID="{BBDADDB0-84E7-461D-B62F-6E22802207E1}" presName="hierRoot1" presStyleCnt="0">
        <dgm:presLayoutVars>
          <dgm:hierBranch val="init"/>
        </dgm:presLayoutVars>
      </dgm:prSet>
      <dgm:spPr/>
    </dgm:pt>
    <dgm:pt modelId="{5DE7A380-43B8-4069-90E1-238B9FA3FBC5}" type="pres">
      <dgm:prSet presAssocID="{BBDADDB0-84E7-461D-B62F-6E22802207E1}" presName="rootComposite1" presStyleCnt="0"/>
      <dgm:spPr/>
    </dgm:pt>
    <dgm:pt modelId="{EF0D9E5B-09C8-47FC-B724-D6F9FE13A21D}" type="pres">
      <dgm:prSet presAssocID="{BBDADDB0-84E7-461D-B62F-6E22802207E1}" presName="rootText1" presStyleLbl="node0" presStyleIdx="7" presStyleCnt="8">
        <dgm:presLayoutVars>
          <dgm:chPref val="3"/>
        </dgm:presLayoutVars>
      </dgm:prSet>
      <dgm:spPr/>
    </dgm:pt>
    <dgm:pt modelId="{EE8F8894-6BB6-49F8-9648-0551A9D3F3AD}" type="pres">
      <dgm:prSet presAssocID="{BBDADDB0-84E7-461D-B62F-6E22802207E1}" presName="rootConnector1" presStyleLbl="node1" presStyleIdx="0" presStyleCnt="0"/>
      <dgm:spPr/>
    </dgm:pt>
    <dgm:pt modelId="{D9254657-A36C-4FE8-AB76-195D00FE6E89}" type="pres">
      <dgm:prSet presAssocID="{BBDADDB0-84E7-461D-B62F-6E22802207E1}" presName="hierChild2" presStyleCnt="0"/>
      <dgm:spPr/>
    </dgm:pt>
    <dgm:pt modelId="{A2319D81-61C0-439D-A0C2-E7AFC7812BA1}" type="pres">
      <dgm:prSet presAssocID="{BBDADDB0-84E7-461D-B62F-6E22802207E1}" presName="hierChild3" presStyleCnt="0"/>
      <dgm:spPr/>
    </dgm:pt>
  </dgm:ptLst>
  <dgm:cxnLst>
    <dgm:cxn modelId="{03C3A604-3922-42A1-8C01-FB4CC672706D}" type="presOf" srcId="{4CB9103A-76B2-43C0-900B-3FD8DFF193DB}" destId="{5C63D415-45B2-4DCA-9E5B-4B4BCA026B7A}" srcOrd="1" destOrd="0" presId="urn:microsoft.com/office/officeart/2005/8/layout/orgChart1"/>
    <dgm:cxn modelId="{4B606806-38E5-4415-8740-A92DB14A88D4}" type="presOf" srcId="{BBDADDB0-84E7-461D-B62F-6E22802207E1}" destId="{EF0D9E5B-09C8-47FC-B724-D6F9FE13A21D}" srcOrd="0" destOrd="0" presId="urn:microsoft.com/office/officeart/2005/8/layout/orgChart1"/>
    <dgm:cxn modelId="{7FC0EC0C-97A0-4819-98F6-6F71F9E77FD4}" type="presOf" srcId="{DE9F6CF1-8C17-40DF-ABC8-8AE10269F0BF}" destId="{C39B1134-7C5F-442F-B6FB-C0B96295C753}" srcOrd="0" destOrd="0" presId="urn:microsoft.com/office/officeart/2005/8/layout/orgChart1"/>
    <dgm:cxn modelId="{18513013-B46D-4E5E-83D4-2766E47F48EF}" type="presOf" srcId="{DE9F6CF1-8C17-40DF-ABC8-8AE10269F0BF}" destId="{C2A65604-FC9A-48D6-8621-6BFC1A761D9D}" srcOrd="1" destOrd="0" presId="urn:microsoft.com/office/officeart/2005/8/layout/orgChart1"/>
    <dgm:cxn modelId="{11EA4A36-218A-4B9C-A754-07322AE21930}" type="presOf" srcId="{4161F72B-38D9-4F15-8C17-3D62B9F0C88C}" destId="{ADDA9C92-3F96-46E7-8677-B4564DD36CF6}" srcOrd="1" destOrd="0" presId="urn:microsoft.com/office/officeart/2005/8/layout/orgChart1"/>
    <dgm:cxn modelId="{5A803E54-D099-48D1-887C-70F44A7C498A}" srcId="{F8A736C8-3604-491B-8705-9D56C0FAA66C}" destId="{023F441E-0E6E-4D14-88D8-B2B4451F2899}" srcOrd="6" destOrd="0" parTransId="{F08E6E65-0465-4394-B9AB-19AE9F5DB04A}" sibTransId="{F2A3A419-5969-454D-817C-08C9D12B80AC}"/>
    <dgm:cxn modelId="{952C2857-1652-431F-817C-861884D75095}" type="presOf" srcId="{4161F72B-38D9-4F15-8C17-3D62B9F0C88C}" destId="{8AAD9750-DA90-4A42-9EDA-435500AEB40A}" srcOrd="0" destOrd="0" presId="urn:microsoft.com/office/officeart/2005/8/layout/orgChart1"/>
    <dgm:cxn modelId="{0123E958-63C1-4B8D-8378-3E2B5540EAC2}" srcId="{F8A736C8-3604-491B-8705-9D56C0FAA66C}" destId="{CEB0B581-D2ED-4C28-AB9D-8BC1EB5EFFE7}" srcOrd="2" destOrd="0" parTransId="{E411586D-FE88-489F-B83D-FB1B5817FE85}" sibTransId="{754D7E8F-7909-4048-87C0-94C54D5A9AD9}"/>
    <dgm:cxn modelId="{8E62395C-7D81-4055-A7F7-4D5C39EB879D}" type="presOf" srcId="{CEB0B581-D2ED-4C28-AB9D-8BC1EB5EFFE7}" destId="{43734CE4-2018-48D3-8E2B-14068515BA96}" srcOrd="0" destOrd="0" presId="urn:microsoft.com/office/officeart/2005/8/layout/orgChart1"/>
    <dgm:cxn modelId="{4170EF63-D54D-453A-8BB4-F26BFDF7ECE1}" type="presOf" srcId="{B2660479-5CD8-4F5F-8170-1A7456625302}" destId="{4A3AA597-4035-4A08-B571-E237F595BD9F}" srcOrd="1" destOrd="0" presId="urn:microsoft.com/office/officeart/2005/8/layout/orgChart1"/>
    <dgm:cxn modelId="{5EBC2968-2516-4A69-BF11-8CCC412F369E}" type="presOf" srcId="{023F441E-0E6E-4D14-88D8-B2B4451F2899}" destId="{07746CFC-148A-4E2A-B3AF-C2CD191A3AEE}" srcOrd="1" destOrd="0" presId="urn:microsoft.com/office/officeart/2005/8/layout/orgChart1"/>
    <dgm:cxn modelId="{9928B176-7099-47DE-9B5D-D5E131E322A3}" type="presOf" srcId="{F8A736C8-3604-491B-8705-9D56C0FAA66C}" destId="{9D916C2A-2267-4539-ABEB-6011C63195C5}" srcOrd="0" destOrd="0" presId="urn:microsoft.com/office/officeart/2005/8/layout/orgChart1"/>
    <dgm:cxn modelId="{45E82B7A-C4B2-4CC9-9A3A-5C83D18179B6}" srcId="{F8A736C8-3604-491B-8705-9D56C0FAA66C}" destId="{4161F72B-38D9-4F15-8C17-3D62B9F0C88C}" srcOrd="5" destOrd="0" parTransId="{D645316D-F3E7-4469-9BA9-9D6C90F68ABD}" sibTransId="{0105A89B-A0EC-4B7E-A47A-3882D53DA950}"/>
    <dgm:cxn modelId="{6298FB82-66D9-4CDF-96A4-0DD366C71FEB}" srcId="{F8A736C8-3604-491B-8705-9D56C0FAA66C}" destId="{4CB9103A-76B2-43C0-900B-3FD8DFF193DB}" srcOrd="0" destOrd="0" parTransId="{AF564FCE-6E2E-4EC2-8230-48999310F471}" sibTransId="{E0C111F0-F6CF-42F5-834B-C83CD6BD9992}"/>
    <dgm:cxn modelId="{72A21493-287E-4630-930D-4781FF7C90D2}" srcId="{F8A736C8-3604-491B-8705-9D56C0FAA66C}" destId="{DE9F6CF1-8C17-40DF-ABC8-8AE10269F0BF}" srcOrd="4" destOrd="0" parTransId="{D632A2C2-ACA3-4274-B634-FD566DE57575}" sibTransId="{313CED82-FB45-42DB-86DE-87E6CBCC2393}"/>
    <dgm:cxn modelId="{306C1496-0370-47D2-86DA-404033A74D5B}" srcId="{F8A736C8-3604-491B-8705-9D56C0FAA66C}" destId="{BBDADDB0-84E7-461D-B62F-6E22802207E1}" srcOrd="7" destOrd="0" parTransId="{3CA5FEBC-DBEE-4CCA-9D50-F365D17DBCE5}" sibTransId="{6C242CC8-869C-4FF6-B9E4-CB82C5CBF15C}"/>
    <dgm:cxn modelId="{41992C96-E2AC-4C5E-807C-06E919523A6F}" type="presOf" srcId="{0BFC19E5-F3A9-4401-A063-365DAF4F5B5A}" destId="{4E93A43C-5564-41A1-85A6-F1BA19F46F03}" srcOrd="0" destOrd="0" presId="urn:microsoft.com/office/officeart/2005/8/layout/orgChart1"/>
    <dgm:cxn modelId="{265BE59B-2760-4EEA-B78B-02E6FE37BD96}" type="presOf" srcId="{4CB9103A-76B2-43C0-900B-3FD8DFF193DB}" destId="{AD4E2EE8-A5A8-4EF7-A9AF-06D3615E31DF}" srcOrd="0" destOrd="0" presId="urn:microsoft.com/office/officeart/2005/8/layout/orgChart1"/>
    <dgm:cxn modelId="{878C419D-8D66-4011-9917-6AA7DA8ACD64}" srcId="{F8A736C8-3604-491B-8705-9D56C0FAA66C}" destId="{0BFC19E5-F3A9-4401-A063-365DAF4F5B5A}" srcOrd="3" destOrd="0" parTransId="{2FD4933E-ABEB-4263-B299-2A64B8C53812}" sibTransId="{1461A75C-C059-4B83-9AD6-BE724C40795D}"/>
    <dgm:cxn modelId="{A5D8ADB2-ACF1-4A5B-937C-7956920EEA10}" type="presOf" srcId="{023F441E-0E6E-4D14-88D8-B2B4451F2899}" destId="{27AB4507-50EE-48E4-B735-69A4B3AAD7E4}" srcOrd="0" destOrd="0" presId="urn:microsoft.com/office/officeart/2005/8/layout/orgChart1"/>
    <dgm:cxn modelId="{FE36ABD0-E233-49A2-9CCF-D1A3CEC8C72A}" type="presOf" srcId="{CEB0B581-D2ED-4C28-AB9D-8BC1EB5EFFE7}" destId="{73A152C3-D5D6-4180-8B30-955BE006D820}" srcOrd="1" destOrd="0" presId="urn:microsoft.com/office/officeart/2005/8/layout/orgChart1"/>
    <dgm:cxn modelId="{354740EA-8077-4FBF-B632-E0B77DC14DBE}" srcId="{F8A736C8-3604-491B-8705-9D56C0FAA66C}" destId="{B2660479-5CD8-4F5F-8170-1A7456625302}" srcOrd="1" destOrd="0" parTransId="{1C7576B0-AE43-4BA2-ACAC-C03D2FF1D457}" sibTransId="{69FC9003-FFD8-47AB-ADCF-062A0B128072}"/>
    <dgm:cxn modelId="{CBC6CAEB-DE5F-408F-B433-8095D430283F}" type="presOf" srcId="{B2660479-5CD8-4F5F-8170-1A7456625302}" destId="{388FE41A-A6C7-4634-BB40-93C3EC006146}" srcOrd="0" destOrd="0" presId="urn:microsoft.com/office/officeart/2005/8/layout/orgChart1"/>
    <dgm:cxn modelId="{DCEBE1EB-D8BE-443A-BC2C-C14104FB4A1D}" type="presOf" srcId="{0BFC19E5-F3A9-4401-A063-365DAF4F5B5A}" destId="{554B53FF-F186-4B4E-8CC0-F0F16C3A1C11}" srcOrd="1" destOrd="0" presId="urn:microsoft.com/office/officeart/2005/8/layout/orgChart1"/>
    <dgm:cxn modelId="{6D21CAF9-1857-4AC5-BD2B-DAED10B3319F}" type="presOf" srcId="{BBDADDB0-84E7-461D-B62F-6E22802207E1}" destId="{EE8F8894-6BB6-49F8-9648-0551A9D3F3AD}" srcOrd="1" destOrd="0" presId="urn:microsoft.com/office/officeart/2005/8/layout/orgChart1"/>
    <dgm:cxn modelId="{6235C273-8292-4004-AF24-1918338DE6CB}" type="presParOf" srcId="{9D916C2A-2267-4539-ABEB-6011C63195C5}" destId="{2A51AB15-E3A6-4868-A46A-0F9952EF81B8}" srcOrd="0" destOrd="0" presId="urn:microsoft.com/office/officeart/2005/8/layout/orgChart1"/>
    <dgm:cxn modelId="{3864352D-A816-4126-A862-B462444A262F}" type="presParOf" srcId="{2A51AB15-E3A6-4868-A46A-0F9952EF81B8}" destId="{8F07BDD2-F86A-4084-A1AB-1BE6BE834BAB}" srcOrd="0" destOrd="0" presId="urn:microsoft.com/office/officeart/2005/8/layout/orgChart1"/>
    <dgm:cxn modelId="{C06E521E-4C87-4B15-A144-8D3CFF8B0B2F}" type="presParOf" srcId="{8F07BDD2-F86A-4084-A1AB-1BE6BE834BAB}" destId="{AD4E2EE8-A5A8-4EF7-A9AF-06D3615E31DF}" srcOrd="0" destOrd="0" presId="urn:microsoft.com/office/officeart/2005/8/layout/orgChart1"/>
    <dgm:cxn modelId="{3C3FD28B-7981-4D7A-9661-B05030CF7AFE}" type="presParOf" srcId="{8F07BDD2-F86A-4084-A1AB-1BE6BE834BAB}" destId="{5C63D415-45B2-4DCA-9E5B-4B4BCA026B7A}" srcOrd="1" destOrd="0" presId="urn:microsoft.com/office/officeart/2005/8/layout/orgChart1"/>
    <dgm:cxn modelId="{A46B125E-9D30-4C81-BEDE-2D71AB7C4030}" type="presParOf" srcId="{2A51AB15-E3A6-4868-A46A-0F9952EF81B8}" destId="{7681CEFC-532C-4BA9-A7A4-E6C094E3EB9E}" srcOrd="1" destOrd="0" presId="urn:microsoft.com/office/officeart/2005/8/layout/orgChart1"/>
    <dgm:cxn modelId="{AD89D4CB-CA07-4CB2-9A32-9AA37B185386}" type="presParOf" srcId="{2A51AB15-E3A6-4868-A46A-0F9952EF81B8}" destId="{5F9CC463-08EC-4C6F-858F-DA6FE058E651}" srcOrd="2" destOrd="0" presId="urn:microsoft.com/office/officeart/2005/8/layout/orgChart1"/>
    <dgm:cxn modelId="{57C8C3A1-C31E-4E94-A474-CC5887032177}" type="presParOf" srcId="{9D916C2A-2267-4539-ABEB-6011C63195C5}" destId="{AD500D4C-5DAF-4570-8B79-12542EBB25ED}" srcOrd="1" destOrd="0" presId="urn:microsoft.com/office/officeart/2005/8/layout/orgChart1"/>
    <dgm:cxn modelId="{BC33773B-956F-4571-BB61-715E1A4A3E19}" type="presParOf" srcId="{AD500D4C-5DAF-4570-8B79-12542EBB25ED}" destId="{45D0F0E3-B607-43B4-8F38-EEA61DD4D69C}" srcOrd="0" destOrd="0" presId="urn:microsoft.com/office/officeart/2005/8/layout/orgChart1"/>
    <dgm:cxn modelId="{96AE6262-637B-4FE6-B3A8-97DAF0F21B48}" type="presParOf" srcId="{45D0F0E3-B607-43B4-8F38-EEA61DD4D69C}" destId="{388FE41A-A6C7-4634-BB40-93C3EC006146}" srcOrd="0" destOrd="0" presId="urn:microsoft.com/office/officeart/2005/8/layout/orgChart1"/>
    <dgm:cxn modelId="{808A3EA9-FD6B-4E5D-9AD7-46E246B3DC9F}" type="presParOf" srcId="{45D0F0E3-B607-43B4-8F38-EEA61DD4D69C}" destId="{4A3AA597-4035-4A08-B571-E237F595BD9F}" srcOrd="1" destOrd="0" presId="urn:microsoft.com/office/officeart/2005/8/layout/orgChart1"/>
    <dgm:cxn modelId="{FC0A60E9-6722-477D-B5C1-464FFA7073C6}" type="presParOf" srcId="{AD500D4C-5DAF-4570-8B79-12542EBB25ED}" destId="{F8895CAE-0583-43EC-8181-DDF3491C6B8A}" srcOrd="1" destOrd="0" presId="urn:microsoft.com/office/officeart/2005/8/layout/orgChart1"/>
    <dgm:cxn modelId="{ACECDA4D-3335-4A8D-AFE6-3405616570EE}" type="presParOf" srcId="{AD500D4C-5DAF-4570-8B79-12542EBB25ED}" destId="{D5FBC6AD-66A5-4332-A8C9-AAF72969430D}" srcOrd="2" destOrd="0" presId="urn:microsoft.com/office/officeart/2005/8/layout/orgChart1"/>
    <dgm:cxn modelId="{2ED2229E-4158-4F49-B6ED-46B28FCBC188}" type="presParOf" srcId="{9D916C2A-2267-4539-ABEB-6011C63195C5}" destId="{2268030C-7BE8-4F6D-AED5-3DE5A1BD12CD}" srcOrd="2" destOrd="0" presId="urn:microsoft.com/office/officeart/2005/8/layout/orgChart1"/>
    <dgm:cxn modelId="{CBDF39DC-8946-44E8-9AA1-9F158D5D2E44}" type="presParOf" srcId="{2268030C-7BE8-4F6D-AED5-3DE5A1BD12CD}" destId="{B20B0248-0180-4B8F-80B2-D35403793346}" srcOrd="0" destOrd="0" presId="urn:microsoft.com/office/officeart/2005/8/layout/orgChart1"/>
    <dgm:cxn modelId="{099AA9B7-C8B1-48AB-994E-5B59210EA46B}" type="presParOf" srcId="{B20B0248-0180-4B8F-80B2-D35403793346}" destId="{43734CE4-2018-48D3-8E2B-14068515BA96}" srcOrd="0" destOrd="0" presId="urn:microsoft.com/office/officeart/2005/8/layout/orgChart1"/>
    <dgm:cxn modelId="{D6FD3813-E8A2-4631-8783-E956B8EAB810}" type="presParOf" srcId="{B20B0248-0180-4B8F-80B2-D35403793346}" destId="{73A152C3-D5D6-4180-8B30-955BE006D820}" srcOrd="1" destOrd="0" presId="urn:microsoft.com/office/officeart/2005/8/layout/orgChart1"/>
    <dgm:cxn modelId="{C2328933-F473-4FFD-8A17-24F19085D49B}" type="presParOf" srcId="{2268030C-7BE8-4F6D-AED5-3DE5A1BD12CD}" destId="{53210F69-3A6C-454A-B242-CF0A732C60C2}" srcOrd="1" destOrd="0" presId="urn:microsoft.com/office/officeart/2005/8/layout/orgChart1"/>
    <dgm:cxn modelId="{30E9FD69-DDA9-4666-9330-4CA9E337676C}" type="presParOf" srcId="{2268030C-7BE8-4F6D-AED5-3DE5A1BD12CD}" destId="{5EC99927-777D-4C5E-884B-0767780214FE}" srcOrd="2" destOrd="0" presId="urn:microsoft.com/office/officeart/2005/8/layout/orgChart1"/>
    <dgm:cxn modelId="{6D00DE55-74AA-4696-B37D-5D2D6AB4B744}" type="presParOf" srcId="{9D916C2A-2267-4539-ABEB-6011C63195C5}" destId="{88C07176-3B36-4211-B528-B23761229674}" srcOrd="3" destOrd="0" presId="urn:microsoft.com/office/officeart/2005/8/layout/orgChart1"/>
    <dgm:cxn modelId="{2D257D95-8DF7-4876-8C03-2EA55E85A00E}" type="presParOf" srcId="{88C07176-3B36-4211-B528-B23761229674}" destId="{47273E63-56C3-4522-849B-35E2435F6C48}" srcOrd="0" destOrd="0" presId="urn:microsoft.com/office/officeart/2005/8/layout/orgChart1"/>
    <dgm:cxn modelId="{0D440F89-31FC-4BEE-AB7F-1E9953731D70}" type="presParOf" srcId="{47273E63-56C3-4522-849B-35E2435F6C48}" destId="{4E93A43C-5564-41A1-85A6-F1BA19F46F03}" srcOrd="0" destOrd="0" presId="urn:microsoft.com/office/officeart/2005/8/layout/orgChart1"/>
    <dgm:cxn modelId="{7B6C3A6A-2C19-40F5-8A7E-A0BD7A66A4BC}" type="presParOf" srcId="{47273E63-56C3-4522-849B-35E2435F6C48}" destId="{554B53FF-F186-4B4E-8CC0-F0F16C3A1C11}" srcOrd="1" destOrd="0" presId="urn:microsoft.com/office/officeart/2005/8/layout/orgChart1"/>
    <dgm:cxn modelId="{E32C1DFF-8D3A-41F5-A3B3-85E35230503B}" type="presParOf" srcId="{88C07176-3B36-4211-B528-B23761229674}" destId="{18F9C413-A722-4CBB-84B5-4C38F77E66DA}" srcOrd="1" destOrd="0" presId="urn:microsoft.com/office/officeart/2005/8/layout/orgChart1"/>
    <dgm:cxn modelId="{7784534F-3773-4E2A-86EC-64F78982C3C2}" type="presParOf" srcId="{88C07176-3B36-4211-B528-B23761229674}" destId="{D3D51AB2-D1BC-4273-A98D-6EA4621AD85C}" srcOrd="2" destOrd="0" presId="urn:microsoft.com/office/officeart/2005/8/layout/orgChart1"/>
    <dgm:cxn modelId="{874BD837-8063-47EC-BE11-66A31666E77E}" type="presParOf" srcId="{9D916C2A-2267-4539-ABEB-6011C63195C5}" destId="{271823B7-D324-44A2-8E71-849882B47E69}" srcOrd="4" destOrd="0" presId="urn:microsoft.com/office/officeart/2005/8/layout/orgChart1"/>
    <dgm:cxn modelId="{50541713-5BE3-45CE-B15D-F48F31EA647F}" type="presParOf" srcId="{271823B7-D324-44A2-8E71-849882B47E69}" destId="{AF8FA8D9-C94B-4901-B4E1-0D0ED2BF1046}" srcOrd="0" destOrd="0" presId="urn:microsoft.com/office/officeart/2005/8/layout/orgChart1"/>
    <dgm:cxn modelId="{987766AF-FD35-4167-ABA6-43E9A8E934B3}" type="presParOf" srcId="{AF8FA8D9-C94B-4901-B4E1-0D0ED2BF1046}" destId="{C39B1134-7C5F-442F-B6FB-C0B96295C753}" srcOrd="0" destOrd="0" presId="urn:microsoft.com/office/officeart/2005/8/layout/orgChart1"/>
    <dgm:cxn modelId="{7EE657C4-3979-40FE-B4DA-F2C7A2C3A06C}" type="presParOf" srcId="{AF8FA8D9-C94B-4901-B4E1-0D0ED2BF1046}" destId="{C2A65604-FC9A-48D6-8621-6BFC1A761D9D}" srcOrd="1" destOrd="0" presId="urn:microsoft.com/office/officeart/2005/8/layout/orgChart1"/>
    <dgm:cxn modelId="{4CA7725A-2047-4577-ACF1-9F544691A834}" type="presParOf" srcId="{271823B7-D324-44A2-8E71-849882B47E69}" destId="{B86C8A7D-6D7A-4E93-9444-CEC9D35593B6}" srcOrd="1" destOrd="0" presId="urn:microsoft.com/office/officeart/2005/8/layout/orgChart1"/>
    <dgm:cxn modelId="{99E15BAB-B051-4857-BA01-E8CF657F57D8}" type="presParOf" srcId="{271823B7-D324-44A2-8E71-849882B47E69}" destId="{6F74EABE-0872-4A11-B02C-F8FDA9D7D899}" srcOrd="2" destOrd="0" presId="urn:microsoft.com/office/officeart/2005/8/layout/orgChart1"/>
    <dgm:cxn modelId="{D3A3558C-314E-4947-B3B0-BD83E7131A70}" type="presParOf" srcId="{9D916C2A-2267-4539-ABEB-6011C63195C5}" destId="{C330B772-0D3E-43BB-817E-87F7E06EB30C}" srcOrd="5" destOrd="0" presId="urn:microsoft.com/office/officeart/2005/8/layout/orgChart1"/>
    <dgm:cxn modelId="{4E5CA79D-0CBD-4166-8B1B-AA308E35547E}" type="presParOf" srcId="{C330B772-0D3E-43BB-817E-87F7E06EB30C}" destId="{14F00CEE-F26B-4669-97AF-D498DA1EAD5B}" srcOrd="0" destOrd="0" presId="urn:microsoft.com/office/officeart/2005/8/layout/orgChart1"/>
    <dgm:cxn modelId="{8A64CA36-8CAF-482A-A526-FE99C8A6EF13}" type="presParOf" srcId="{14F00CEE-F26B-4669-97AF-D498DA1EAD5B}" destId="{8AAD9750-DA90-4A42-9EDA-435500AEB40A}" srcOrd="0" destOrd="0" presId="urn:microsoft.com/office/officeart/2005/8/layout/orgChart1"/>
    <dgm:cxn modelId="{0AC35092-6F4A-4ED7-B224-CB4A2D96A4B3}" type="presParOf" srcId="{14F00CEE-F26B-4669-97AF-D498DA1EAD5B}" destId="{ADDA9C92-3F96-46E7-8677-B4564DD36CF6}" srcOrd="1" destOrd="0" presId="urn:microsoft.com/office/officeart/2005/8/layout/orgChart1"/>
    <dgm:cxn modelId="{5B3D2D1C-EEFF-4CDD-8096-7FAC6BE72B0D}" type="presParOf" srcId="{C330B772-0D3E-43BB-817E-87F7E06EB30C}" destId="{1DDCBBF3-4516-462E-BAA0-DD85554E2351}" srcOrd="1" destOrd="0" presId="urn:microsoft.com/office/officeart/2005/8/layout/orgChart1"/>
    <dgm:cxn modelId="{E4FB1F83-C8CF-431A-8A74-1A556F1D350E}" type="presParOf" srcId="{C330B772-0D3E-43BB-817E-87F7E06EB30C}" destId="{EFD32581-3AA0-4EF3-960C-8B62110F6685}" srcOrd="2" destOrd="0" presId="urn:microsoft.com/office/officeart/2005/8/layout/orgChart1"/>
    <dgm:cxn modelId="{07635794-6521-4D69-A780-4F0F0E44BA6A}" type="presParOf" srcId="{9D916C2A-2267-4539-ABEB-6011C63195C5}" destId="{628485E4-892F-4AEF-9EE6-E89ADE1F3E31}" srcOrd="6" destOrd="0" presId="urn:microsoft.com/office/officeart/2005/8/layout/orgChart1"/>
    <dgm:cxn modelId="{E324E736-1CE5-46E5-ACC4-85C917AA2BB8}" type="presParOf" srcId="{628485E4-892F-4AEF-9EE6-E89ADE1F3E31}" destId="{8F85707F-0D42-4470-8685-CC531050100C}" srcOrd="0" destOrd="0" presId="urn:microsoft.com/office/officeart/2005/8/layout/orgChart1"/>
    <dgm:cxn modelId="{4EF0F9E4-6976-4E49-A7DD-B1218DEF5F51}" type="presParOf" srcId="{8F85707F-0D42-4470-8685-CC531050100C}" destId="{27AB4507-50EE-48E4-B735-69A4B3AAD7E4}" srcOrd="0" destOrd="0" presId="urn:microsoft.com/office/officeart/2005/8/layout/orgChart1"/>
    <dgm:cxn modelId="{AB770E9C-4E80-48C2-B889-33C153A85C6E}" type="presParOf" srcId="{8F85707F-0D42-4470-8685-CC531050100C}" destId="{07746CFC-148A-4E2A-B3AF-C2CD191A3AEE}" srcOrd="1" destOrd="0" presId="urn:microsoft.com/office/officeart/2005/8/layout/orgChart1"/>
    <dgm:cxn modelId="{990BA4AF-0BED-47EB-B21E-7E7BB7F7D2EF}" type="presParOf" srcId="{628485E4-892F-4AEF-9EE6-E89ADE1F3E31}" destId="{E51ABCD7-9C0E-4D49-9B39-4AA713522063}" srcOrd="1" destOrd="0" presId="urn:microsoft.com/office/officeart/2005/8/layout/orgChart1"/>
    <dgm:cxn modelId="{37B488E8-B5D2-4568-BF09-803F6D48198C}" type="presParOf" srcId="{628485E4-892F-4AEF-9EE6-E89ADE1F3E31}" destId="{9A938832-990C-460F-931B-250E6B23696B}" srcOrd="2" destOrd="0" presId="urn:microsoft.com/office/officeart/2005/8/layout/orgChart1"/>
    <dgm:cxn modelId="{8DA3542B-D6CC-49E9-8A13-56B1CF75A832}" type="presParOf" srcId="{9D916C2A-2267-4539-ABEB-6011C63195C5}" destId="{868E80D2-5DC3-4A4F-86A0-823A8993CDC3}" srcOrd="7" destOrd="0" presId="urn:microsoft.com/office/officeart/2005/8/layout/orgChart1"/>
    <dgm:cxn modelId="{94A9AF54-573A-43C1-9834-2D5401C86AC2}" type="presParOf" srcId="{868E80D2-5DC3-4A4F-86A0-823A8993CDC3}" destId="{5DE7A380-43B8-4069-90E1-238B9FA3FBC5}" srcOrd="0" destOrd="0" presId="urn:microsoft.com/office/officeart/2005/8/layout/orgChart1"/>
    <dgm:cxn modelId="{07102E63-A315-4AD9-8590-634ECC525E11}" type="presParOf" srcId="{5DE7A380-43B8-4069-90E1-238B9FA3FBC5}" destId="{EF0D9E5B-09C8-47FC-B724-D6F9FE13A21D}" srcOrd="0" destOrd="0" presId="urn:microsoft.com/office/officeart/2005/8/layout/orgChart1"/>
    <dgm:cxn modelId="{B76BDCA7-3F8D-4932-8683-938E549B6230}" type="presParOf" srcId="{5DE7A380-43B8-4069-90E1-238B9FA3FBC5}" destId="{EE8F8894-6BB6-49F8-9648-0551A9D3F3AD}" srcOrd="1" destOrd="0" presId="urn:microsoft.com/office/officeart/2005/8/layout/orgChart1"/>
    <dgm:cxn modelId="{F796B013-CFA2-45DE-9C34-9CC4CB48BD13}" type="presParOf" srcId="{868E80D2-5DC3-4A4F-86A0-823A8993CDC3}" destId="{D9254657-A36C-4FE8-AB76-195D00FE6E89}" srcOrd="1" destOrd="0" presId="urn:microsoft.com/office/officeart/2005/8/layout/orgChart1"/>
    <dgm:cxn modelId="{9FB5B7E2-0BA5-4EC2-9E95-415D624ADC1C}" type="presParOf" srcId="{868E80D2-5DC3-4A4F-86A0-823A8993CDC3}" destId="{A2319D81-61C0-439D-A0C2-E7AFC7812BA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8A736C8-3604-491B-8705-9D56C0FAA66C}" type="doc">
      <dgm:prSet loTypeId="urn:microsoft.com/office/officeart/2005/8/layout/orgChart1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4CB9103A-76B2-43C0-900B-3FD8DFF193DB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AF564FCE-6E2E-4EC2-8230-48999310F471}" type="parTrans" cxnId="{6298FB82-66D9-4CDF-96A4-0DD366C71FEB}">
      <dgm:prSet/>
      <dgm:spPr/>
      <dgm:t>
        <a:bodyPr/>
        <a:lstStyle/>
        <a:p>
          <a:endParaRPr lang="en-US"/>
        </a:p>
      </dgm:t>
    </dgm:pt>
    <dgm:pt modelId="{E0C111F0-F6CF-42F5-834B-C83CD6BD9992}" type="sibTrans" cxnId="{6298FB82-66D9-4CDF-96A4-0DD366C71FEB}">
      <dgm:prSet/>
      <dgm:spPr/>
      <dgm:t>
        <a:bodyPr/>
        <a:lstStyle/>
        <a:p>
          <a:endParaRPr lang="en-US"/>
        </a:p>
      </dgm:t>
    </dgm:pt>
    <dgm:pt modelId="{B2660479-5CD8-4F5F-8170-1A7456625302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1C7576B0-AE43-4BA2-ACAC-C03D2FF1D457}" type="parTrans" cxnId="{354740EA-8077-4FBF-B632-E0B77DC14DBE}">
      <dgm:prSet/>
      <dgm:spPr/>
      <dgm:t>
        <a:bodyPr/>
        <a:lstStyle/>
        <a:p>
          <a:endParaRPr lang="en-US"/>
        </a:p>
      </dgm:t>
    </dgm:pt>
    <dgm:pt modelId="{69FC9003-FFD8-47AB-ADCF-062A0B128072}" type="sibTrans" cxnId="{354740EA-8077-4FBF-B632-E0B77DC14DBE}">
      <dgm:prSet/>
      <dgm:spPr/>
      <dgm:t>
        <a:bodyPr/>
        <a:lstStyle/>
        <a:p>
          <a:endParaRPr lang="en-US"/>
        </a:p>
      </dgm:t>
    </dgm:pt>
    <dgm:pt modelId="{CEB0B581-D2ED-4C28-AB9D-8BC1EB5EFFE7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E411586D-FE88-489F-B83D-FB1B5817FE85}" type="parTrans" cxnId="{0123E958-63C1-4B8D-8378-3E2B5540EAC2}">
      <dgm:prSet/>
      <dgm:spPr/>
      <dgm:t>
        <a:bodyPr/>
        <a:lstStyle/>
        <a:p>
          <a:endParaRPr lang="en-US"/>
        </a:p>
      </dgm:t>
    </dgm:pt>
    <dgm:pt modelId="{754D7E8F-7909-4048-87C0-94C54D5A9AD9}" type="sibTrans" cxnId="{0123E958-63C1-4B8D-8378-3E2B5540EAC2}">
      <dgm:prSet/>
      <dgm:spPr/>
      <dgm:t>
        <a:bodyPr/>
        <a:lstStyle/>
        <a:p>
          <a:endParaRPr lang="en-US"/>
        </a:p>
      </dgm:t>
    </dgm:pt>
    <dgm:pt modelId="{0BFC19E5-F3A9-4401-A063-365DAF4F5B5A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2FD4933E-ABEB-4263-B299-2A64B8C53812}" type="parTrans" cxnId="{878C419D-8D66-4011-9917-6AA7DA8ACD64}">
      <dgm:prSet/>
      <dgm:spPr/>
      <dgm:t>
        <a:bodyPr/>
        <a:lstStyle/>
        <a:p>
          <a:endParaRPr lang="en-US"/>
        </a:p>
      </dgm:t>
    </dgm:pt>
    <dgm:pt modelId="{1461A75C-C059-4B83-9AD6-BE724C40795D}" type="sibTrans" cxnId="{878C419D-8D66-4011-9917-6AA7DA8ACD64}">
      <dgm:prSet/>
      <dgm:spPr/>
      <dgm:t>
        <a:bodyPr/>
        <a:lstStyle/>
        <a:p>
          <a:endParaRPr lang="en-US"/>
        </a:p>
      </dgm:t>
    </dgm:pt>
    <dgm:pt modelId="{DE9F6CF1-8C17-40DF-ABC8-8AE10269F0BF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D632A2C2-ACA3-4274-B634-FD566DE57575}" type="parTrans" cxnId="{72A21493-287E-4630-930D-4781FF7C90D2}">
      <dgm:prSet/>
      <dgm:spPr/>
      <dgm:t>
        <a:bodyPr/>
        <a:lstStyle/>
        <a:p>
          <a:endParaRPr lang="en-US"/>
        </a:p>
      </dgm:t>
    </dgm:pt>
    <dgm:pt modelId="{313CED82-FB45-42DB-86DE-87E6CBCC2393}" type="sibTrans" cxnId="{72A21493-287E-4630-930D-4781FF7C90D2}">
      <dgm:prSet/>
      <dgm:spPr/>
      <dgm:t>
        <a:bodyPr/>
        <a:lstStyle/>
        <a:p>
          <a:endParaRPr lang="en-US"/>
        </a:p>
      </dgm:t>
    </dgm:pt>
    <dgm:pt modelId="{4161F72B-38D9-4F15-8C17-3D62B9F0C88C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D645316D-F3E7-4469-9BA9-9D6C90F68ABD}" type="parTrans" cxnId="{45E82B7A-C4B2-4CC9-9A3A-5C83D18179B6}">
      <dgm:prSet/>
      <dgm:spPr/>
      <dgm:t>
        <a:bodyPr/>
        <a:lstStyle/>
        <a:p>
          <a:endParaRPr lang="en-US"/>
        </a:p>
      </dgm:t>
    </dgm:pt>
    <dgm:pt modelId="{0105A89B-A0EC-4B7E-A47A-3882D53DA950}" type="sibTrans" cxnId="{45E82B7A-C4B2-4CC9-9A3A-5C83D18179B6}">
      <dgm:prSet/>
      <dgm:spPr/>
      <dgm:t>
        <a:bodyPr/>
        <a:lstStyle/>
        <a:p>
          <a:endParaRPr lang="en-US"/>
        </a:p>
      </dgm:t>
    </dgm:pt>
    <dgm:pt modelId="{023F441E-0E6E-4D14-88D8-B2B4451F2899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F08E6E65-0465-4394-B9AB-19AE9F5DB04A}" type="parTrans" cxnId="{5A803E54-D099-48D1-887C-70F44A7C498A}">
      <dgm:prSet/>
      <dgm:spPr/>
      <dgm:t>
        <a:bodyPr/>
        <a:lstStyle/>
        <a:p>
          <a:endParaRPr lang="en-US"/>
        </a:p>
      </dgm:t>
    </dgm:pt>
    <dgm:pt modelId="{F2A3A419-5969-454D-817C-08C9D12B80AC}" type="sibTrans" cxnId="{5A803E54-D099-48D1-887C-70F44A7C498A}">
      <dgm:prSet/>
      <dgm:spPr/>
      <dgm:t>
        <a:bodyPr/>
        <a:lstStyle/>
        <a:p>
          <a:endParaRPr lang="en-US"/>
        </a:p>
      </dgm:t>
    </dgm:pt>
    <dgm:pt modelId="{BBDADDB0-84E7-461D-B62F-6E22802207E1}">
      <dgm:prSet phldrT="[Text]"/>
      <dgm:spPr/>
      <dgm:t>
        <a:bodyPr/>
        <a:lstStyle/>
        <a:p>
          <a:r>
            <a:rPr lang="en-US"/>
            <a:t>Subscription</a:t>
          </a:r>
        </a:p>
      </dgm:t>
    </dgm:pt>
    <dgm:pt modelId="{3CA5FEBC-DBEE-4CCA-9D50-F365D17DBCE5}" type="parTrans" cxnId="{306C1496-0370-47D2-86DA-404033A74D5B}">
      <dgm:prSet/>
      <dgm:spPr/>
      <dgm:t>
        <a:bodyPr/>
        <a:lstStyle/>
        <a:p>
          <a:endParaRPr lang="en-US"/>
        </a:p>
      </dgm:t>
    </dgm:pt>
    <dgm:pt modelId="{6C242CC8-869C-4FF6-B9E4-CB82C5CBF15C}" type="sibTrans" cxnId="{306C1496-0370-47D2-86DA-404033A74D5B}">
      <dgm:prSet/>
      <dgm:spPr/>
      <dgm:t>
        <a:bodyPr/>
        <a:lstStyle/>
        <a:p>
          <a:endParaRPr lang="en-US"/>
        </a:p>
      </dgm:t>
    </dgm:pt>
    <dgm:pt modelId="{9D916C2A-2267-4539-ABEB-6011C63195C5}" type="pres">
      <dgm:prSet presAssocID="{F8A736C8-3604-491B-8705-9D56C0FAA6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A51AB15-E3A6-4868-A46A-0F9952EF81B8}" type="pres">
      <dgm:prSet presAssocID="{4CB9103A-76B2-43C0-900B-3FD8DFF193DB}" presName="hierRoot1" presStyleCnt="0">
        <dgm:presLayoutVars>
          <dgm:hierBranch val="init"/>
        </dgm:presLayoutVars>
      </dgm:prSet>
      <dgm:spPr/>
    </dgm:pt>
    <dgm:pt modelId="{8F07BDD2-F86A-4084-A1AB-1BE6BE834BAB}" type="pres">
      <dgm:prSet presAssocID="{4CB9103A-76B2-43C0-900B-3FD8DFF193DB}" presName="rootComposite1" presStyleCnt="0"/>
      <dgm:spPr/>
    </dgm:pt>
    <dgm:pt modelId="{AD4E2EE8-A5A8-4EF7-A9AF-06D3615E31DF}" type="pres">
      <dgm:prSet presAssocID="{4CB9103A-76B2-43C0-900B-3FD8DFF193DB}" presName="rootText1" presStyleLbl="node0" presStyleIdx="0" presStyleCnt="8">
        <dgm:presLayoutVars>
          <dgm:chPref val="3"/>
        </dgm:presLayoutVars>
      </dgm:prSet>
      <dgm:spPr/>
    </dgm:pt>
    <dgm:pt modelId="{5C63D415-45B2-4DCA-9E5B-4B4BCA026B7A}" type="pres">
      <dgm:prSet presAssocID="{4CB9103A-76B2-43C0-900B-3FD8DFF193DB}" presName="rootConnector1" presStyleLbl="node1" presStyleIdx="0" presStyleCnt="0"/>
      <dgm:spPr/>
    </dgm:pt>
    <dgm:pt modelId="{7681CEFC-532C-4BA9-A7A4-E6C094E3EB9E}" type="pres">
      <dgm:prSet presAssocID="{4CB9103A-76B2-43C0-900B-3FD8DFF193DB}" presName="hierChild2" presStyleCnt="0"/>
      <dgm:spPr/>
    </dgm:pt>
    <dgm:pt modelId="{5F9CC463-08EC-4C6F-858F-DA6FE058E651}" type="pres">
      <dgm:prSet presAssocID="{4CB9103A-76B2-43C0-900B-3FD8DFF193DB}" presName="hierChild3" presStyleCnt="0"/>
      <dgm:spPr/>
    </dgm:pt>
    <dgm:pt modelId="{AD500D4C-5DAF-4570-8B79-12542EBB25ED}" type="pres">
      <dgm:prSet presAssocID="{B2660479-5CD8-4F5F-8170-1A7456625302}" presName="hierRoot1" presStyleCnt="0">
        <dgm:presLayoutVars>
          <dgm:hierBranch val="init"/>
        </dgm:presLayoutVars>
      </dgm:prSet>
      <dgm:spPr/>
    </dgm:pt>
    <dgm:pt modelId="{45D0F0E3-B607-43B4-8F38-EEA61DD4D69C}" type="pres">
      <dgm:prSet presAssocID="{B2660479-5CD8-4F5F-8170-1A7456625302}" presName="rootComposite1" presStyleCnt="0"/>
      <dgm:spPr/>
    </dgm:pt>
    <dgm:pt modelId="{388FE41A-A6C7-4634-BB40-93C3EC006146}" type="pres">
      <dgm:prSet presAssocID="{B2660479-5CD8-4F5F-8170-1A7456625302}" presName="rootText1" presStyleLbl="node0" presStyleIdx="1" presStyleCnt="8">
        <dgm:presLayoutVars>
          <dgm:chPref val="3"/>
        </dgm:presLayoutVars>
      </dgm:prSet>
      <dgm:spPr/>
    </dgm:pt>
    <dgm:pt modelId="{4A3AA597-4035-4A08-B571-E237F595BD9F}" type="pres">
      <dgm:prSet presAssocID="{B2660479-5CD8-4F5F-8170-1A7456625302}" presName="rootConnector1" presStyleLbl="node1" presStyleIdx="0" presStyleCnt="0"/>
      <dgm:spPr/>
    </dgm:pt>
    <dgm:pt modelId="{F8895CAE-0583-43EC-8181-DDF3491C6B8A}" type="pres">
      <dgm:prSet presAssocID="{B2660479-5CD8-4F5F-8170-1A7456625302}" presName="hierChild2" presStyleCnt="0"/>
      <dgm:spPr/>
    </dgm:pt>
    <dgm:pt modelId="{D5FBC6AD-66A5-4332-A8C9-AAF72969430D}" type="pres">
      <dgm:prSet presAssocID="{B2660479-5CD8-4F5F-8170-1A7456625302}" presName="hierChild3" presStyleCnt="0"/>
      <dgm:spPr/>
    </dgm:pt>
    <dgm:pt modelId="{2268030C-7BE8-4F6D-AED5-3DE5A1BD12CD}" type="pres">
      <dgm:prSet presAssocID="{CEB0B581-D2ED-4C28-AB9D-8BC1EB5EFFE7}" presName="hierRoot1" presStyleCnt="0">
        <dgm:presLayoutVars>
          <dgm:hierBranch val="init"/>
        </dgm:presLayoutVars>
      </dgm:prSet>
      <dgm:spPr/>
    </dgm:pt>
    <dgm:pt modelId="{B20B0248-0180-4B8F-80B2-D35403793346}" type="pres">
      <dgm:prSet presAssocID="{CEB0B581-D2ED-4C28-AB9D-8BC1EB5EFFE7}" presName="rootComposite1" presStyleCnt="0"/>
      <dgm:spPr/>
    </dgm:pt>
    <dgm:pt modelId="{43734CE4-2018-48D3-8E2B-14068515BA96}" type="pres">
      <dgm:prSet presAssocID="{CEB0B581-D2ED-4C28-AB9D-8BC1EB5EFFE7}" presName="rootText1" presStyleLbl="node0" presStyleIdx="2" presStyleCnt="8">
        <dgm:presLayoutVars>
          <dgm:chPref val="3"/>
        </dgm:presLayoutVars>
      </dgm:prSet>
      <dgm:spPr/>
    </dgm:pt>
    <dgm:pt modelId="{73A152C3-D5D6-4180-8B30-955BE006D820}" type="pres">
      <dgm:prSet presAssocID="{CEB0B581-D2ED-4C28-AB9D-8BC1EB5EFFE7}" presName="rootConnector1" presStyleLbl="node1" presStyleIdx="0" presStyleCnt="0"/>
      <dgm:spPr/>
    </dgm:pt>
    <dgm:pt modelId="{53210F69-3A6C-454A-B242-CF0A732C60C2}" type="pres">
      <dgm:prSet presAssocID="{CEB0B581-D2ED-4C28-AB9D-8BC1EB5EFFE7}" presName="hierChild2" presStyleCnt="0"/>
      <dgm:spPr/>
    </dgm:pt>
    <dgm:pt modelId="{5EC99927-777D-4C5E-884B-0767780214FE}" type="pres">
      <dgm:prSet presAssocID="{CEB0B581-D2ED-4C28-AB9D-8BC1EB5EFFE7}" presName="hierChild3" presStyleCnt="0"/>
      <dgm:spPr/>
    </dgm:pt>
    <dgm:pt modelId="{88C07176-3B36-4211-B528-B23761229674}" type="pres">
      <dgm:prSet presAssocID="{0BFC19E5-F3A9-4401-A063-365DAF4F5B5A}" presName="hierRoot1" presStyleCnt="0">
        <dgm:presLayoutVars>
          <dgm:hierBranch val="init"/>
        </dgm:presLayoutVars>
      </dgm:prSet>
      <dgm:spPr/>
    </dgm:pt>
    <dgm:pt modelId="{47273E63-56C3-4522-849B-35E2435F6C48}" type="pres">
      <dgm:prSet presAssocID="{0BFC19E5-F3A9-4401-A063-365DAF4F5B5A}" presName="rootComposite1" presStyleCnt="0"/>
      <dgm:spPr/>
    </dgm:pt>
    <dgm:pt modelId="{4E93A43C-5564-41A1-85A6-F1BA19F46F03}" type="pres">
      <dgm:prSet presAssocID="{0BFC19E5-F3A9-4401-A063-365DAF4F5B5A}" presName="rootText1" presStyleLbl="node0" presStyleIdx="3" presStyleCnt="8">
        <dgm:presLayoutVars>
          <dgm:chPref val="3"/>
        </dgm:presLayoutVars>
      </dgm:prSet>
      <dgm:spPr/>
    </dgm:pt>
    <dgm:pt modelId="{554B53FF-F186-4B4E-8CC0-F0F16C3A1C11}" type="pres">
      <dgm:prSet presAssocID="{0BFC19E5-F3A9-4401-A063-365DAF4F5B5A}" presName="rootConnector1" presStyleLbl="node1" presStyleIdx="0" presStyleCnt="0"/>
      <dgm:spPr/>
    </dgm:pt>
    <dgm:pt modelId="{18F9C413-A722-4CBB-84B5-4C38F77E66DA}" type="pres">
      <dgm:prSet presAssocID="{0BFC19E5-F3A9-4401-A063-365DAF4F5B5A}" presName="hierChild2" presStyleCnt="0"/>
      <dgm:spPr/>
    </dgm:pt>
    <dgm:pt modelId="{D3D51AB2-D1BC-4273-A98D-6EA4621AD85C}" type="pres">
      <dgm:prSet presAssocID="{0BFC19E5-F3A9-4401-A063-365DAF4F5B5A}" presName="hierChild3" presStyleCnt="0"/>
      <dgm:spPr/>
    </dgm:pt>
    <dgm:pt modelId="{271823B7-D324-44A2-8E71-849882B47E69}" type="pres">
      <dgm:prSet presAssocID="{DE9F6CF1-8C17-40DF-ABC8-8AE10269F0BF}" presName="hierRoot1" presStyleCnt="0">
        <dgm:presLayoutVars>
          <dgm:hierBranch val="init"/>
        </dgm:presLayoutVars>
      </dgm:prSet>
      <dgm:spPr/>
    </dgm:pt>
    <dgm:pt modelId="{AF8FA8D9-C94B-4901-B4E1-0D0ED2BF1046}" type="pres">
      <dgm:prSet presAssocID="{DE9F6CF1-8C17-40DF-ABC8-8AE10269F0BF}" presName="rootComposite1" presStyleCnt="0"/>
      <dgm:spPr/>
    </dgm:pt>
    <dgm:pt modelId="{C39B1134-7C5F-442F-B6FB-C0B96295C753}" type="pres">
      <dgm:prSet presAssocID="{DE9F6CF1-8C17-40DF-ABC8-8AE10269F0BF}" presName="rootText1" presStyleLbl="node0" presStyleIdx="4" presStyleCnt="8">
        <dgm:presLayoutVars>
          <dgm:chPref val="3"/>
        </dgm:presLayoutVars>
      </dgm:prSet>
      <dgm:spPr/>
    </dgm:pt>
    <dgm:pt modelId="{C2A65604-FC9A-48D6-8621-6BFC1A761D9D}" type="pres">
      <dgm:prSet presAssocID="{DE9F6CF1-8C17-40DF-ABC8-8AE10269F0BF}" presName="rootConnector1" presStyleLbl="node1" presStyleIdx="0" presStyleCnt="0"/>
      <dgm:spPr/>
    </dgm:pt>
    <dgm:pt modelId="{B86C8A7D-6D7A-4E93-9444-CEC9D35593B6}" type="pres">
      <dgm:prSet presAssocID="{DE9F6CF1-8C17-40DF-ABC8-8AE10269F0BF}" presName="hierChild2" presStyleCnt="0"/>
      <dgm:spPr/>
    </dgm:pt>
    <dgm:pt modelId="{6F74EABE-0872-4A11-B02C-F8FDA9D7D899}" type="pres">
      <dgm:prSet presAssocID="{DE9F6CF1-8C17-40DF-ABC8-8AE10269F0BF}" presName="hierChild3" presStyleCnt="0"/>
      <dgm:spPr/>
    </dgm:pt>
    <dgm:pt modelId="{C330B772-0D3E-43BB-817E-87F7E06EB30C}" type="pres">
      <dgm:prSet presAssocID="{4161F72B-38D9-4F15-8C17-3D62B9F0C88C}" presName="hierRoot1" presStyleCnt="0">
        <dgm:presLayoutVars>
          <dgm:hierBranch val="init"/>
        </dgm:presLayoutVars>
      </dgm:prSet>
      <dgm:spPr/>
    </dgm:pt>
    <dgm:pt modelId="{14F00CEE-F26B-4669-97AF-D498DA1EAD5B}" type="pres">
      <dgm:prSet presAssocID="{4161F72B-38D9-4F15-8C17-3D62B9F0C88C}" presName="rootComposite1" presStyleCnt="0"/>
      <dgm:spPr/>
    </dgm:pt>
    <dgm:pt modelId="{8AAD9750-DA90-4A42-9EDA-435500AEB40A}" type="pres">
      <dgm:prSet presAssocID="{4161F72B-38D9-4F15-8C17-3D62B9F0C88C}" presName="rootText1" presStyleLbl="node0" presStyleIdx="5" presStyleCnt="8">
        <dgm:presLayoutVars>
          <dgm:chPref val="3"/>
        </dgm:presLayoutVars>
      </dgm:prSet>
      <dgm:spPr/>
    </dgm:pt>
    <dgm:pt modelId="{ADDA9C92-3F96-46E7-8677-B4564DD36CF6}" type="pres">
      <dgm:prSet presAssocID="{4161F72B-38D9-4F15-8C17-3D62B9F0C88C}" presName="rootConnector1" presStyleLbl="node1" presStyleIdx="0" presStyleCnt="0"/>
      <dgm:spPr/>
    </dgm:pt>
    <dgm:pt modelId="{1DDCBBF3-4516-462E-BAA0-DD85554E2351}" type="pres">
      <dgm:prSet presAssocID="{4161F72B-38D9-4F15-8C17-3D62B9F0C88C}" presName="hierChild2" presStyleCnt="0"/>
      <dgm:spPr/>
    </dgm:pt>
    <dgm:pt modelId="{EFD32581-3AA0-4EF3-960C-8B62110F6685}" type="pres">
      <dgm:prSet presAssocID="{4161F72B-38D9-4F15-8C17-3D62B9F0C88C}" presName="hierChild3" presStyleCnt="0"/>
      <dgm:spPr/>
    </dgm:pt>
    <dgm:pt modelId="{628485E4-892F-4AEF-9EE6-E89ADE1F3E31}" type="pres">
      <dgm:prSet presAssocID="{023F441E-0E6E-4D14-88D8-B2B4451F2899}" presName="hierRoot1" presStyleCnt="0">
        <dgm:presLayoutVars>
          <dgm:hierBranch val="init"/>
        </dgm:presLayoutVars>
      </dgm:prSet>
      <dgm:spPr/>
    </dgm:pt>
    <dgm:pt modelId="{8F85707F-0D42-4470-8685-CC531050100C}" type="pres">
      <dgm:prSet presAssocID="{023F441E-0E6E-4D14-88D8-B2B4451F2899}" presName="rootComposite1" presStyleCnt="0"/>
      <dgm:spPr/>
    </dgm:pt>
    <dgm:pt modelId="{27AB4507-50EE-48E4-B735-69A4B3AAD7E4}" type="pres">
      <dgm:prSet presAssocID="{023F441E-0E6E-4D14-88D8-B2B4451F2899}" presName="rootText1" presStyleLbl="node0" presStyleIdx="6" presStyleCnt="8">
        <dgm:presLayoutVars>
          <dgm:chPref val="3"/>
        </dgm:presLayoutVars>
      </dgm:prSet>
      <dgm:spPr/>
    </dgm:pt>
    <dgm:pt modelId="{07746CFC-148A-4E2A-B3AF-C2CD191A3AEE}" type="pres">
      <dgm:prSet presAssocID="{023F441E-0E6E-4D14-88D8-B2B4451F2899}" presName="rootConnector1" presStyleLbl="node1" presStyleIdx="0" presStyleCnt="0"/>
      <dgm:spPr/>
    </dgm:pt>
    <dgm:pt modelId="{E51ABCD7-9C0E-4D49-9B39-4AA713522063}" type="pres">
      <dgm:prSet presAssocID="{023F441E-0E6E-4D14-88D8-B2B4451F2899}" presName="hierChild2" presStyleCnt="0"/>
      <dgm:spPr/>
    </dgm:pt>
    <dgm:pt modelId="{9A938832-990C-460F-931B-250E6B23696B}" type="pres">
      <dgm:prSet presAssocID="{023F441E-0E6E-4D14-88D8-B2B4451F2899}" presName="hierChild3" presStyleCnt="0"/>
      <dgm:spPr/>
    </dgm:pt>
    <dgm:pt modelId="{868E80D2-5DC3-4A4F-86A0-823A8993CDC3}" type="pres">
      <dgm:prSet presAssocID="{BBDADDB0-84E7-461D-B62F-6E22802207E1}" presName="hierRoot1" presStyleCnt="0">
        <dgm:presLayoutVars>
          <dgm:hierBranch val="init"/>
        </dgm:presLayoutVars>
      </dgm:prSet>
      <dgm:spPr/>
    </dgm:pt>
    <dgm:pt modelId="{5DE7A380-43B8-4069-90E1-238B9FA3FBC5}" type="pres">
      <dgm:prSet presAssocID="{BBDADDB0-84E7-461D-B62F-6E22802207E1}" presName="rootComposite1" presStyleCnt="0"/>
      <dgm:spPr/>
    </dgm:pt>
    <dgm:pt modelId="{EF0D9E5B-09C8-47FC-B724-D6F9FE13A21D}" type="pres">
      <dgm:prSet presAssocID="{BBDADDB0-84E7-461D-B62F-6E22802207E1}" presName="rootText1" presStyleLbl="node0" presStyleIdx="7" presStyleCnt="8">
        <dgm:presLayoutVars>
          <dgm:chPref val="3"/>
        </dgm:presLayoutVars>
      </dgm:prSet>
      <dgm:spPr/>
    </dgm:pt>
    <dgm:pt modelId="{EE8F8894-6BB6-49F8-9648-0551A9D3F3AD}" type="pres">
      <dgm:prSet presAssocID="{BBDADDB0-84E7-461D-B62F-6E22802207E1}" presName="rootConnector1" presStyleLbl="node1" presStyleIdx="0" presStyleCnt="0"/>
      <dgm:spPr/>
    </dgm:pt>
    <dgm:pt modelId="{D9254657-A36C-4FE8-AB76-195D00FE6E89}" type="pres">
      <dgm:prSet presAssocID="{BBDADDB0-84E7-461D-B62F-6E22802207E1}" presName="hierChild2" presStyleCnt="0"/>
      <dgm:spPr/>
    </dgm:pt>
    <dgm:pt modelId="{A2319D81-61C0-439D-A0C2-E7AFC7812BA1}" type="pres">
      <dgm:prSet presAssocID="{BBDADDB0-84E7-461D-B62F-6E22802207E1}" presName="hierChild3" presStyleCnt="0"/>
      <dgm:spPr/>
    </dgm:pt>
  </dgm:ptLst>
  <dgm:cxnLst>
    <dgm:cxn modelId="{03C3A604-3922-42A1-8C01-FB4CC672706D}" type="presOf" srcId="{4CB9103A-76B2-43C0-900B-3FD8DFF193DB}" destId="{5C63D415-45B2-4DCA-9E5B-4B4BCA026B7A}" srcOrd="1" destOrd="0" presId="urn:microsoft.com/office/officeart/2005/8/layout/orgChart1"/>
    <dgm:cxn modelId="{4B606806-38E5-4415-8740-A92DB14A88D4}" type="presOf" srcId="{BBDADDB0-84E7-461D-B62F-6E22802207E1}" destId="{EF0D9E5B-09C8-47FC-B724-D6F9FE13A21D}" srcOrd="0" destOrd="0" presId="urn:microsoft.com/office/officeart/2005/8/layout/orgChart1"/>
    <dgm:cxn modelId="{7FC0EC0C-97A0-4819-98F6-6F71F9E77FD4}" type="presOf" srcId="{DE9F6CF1-8C17-40DF-ABC8-8AE10269F0BF}" destId="{C39B1134-7C5F-442F-B6FB-C0B96295C753}" srcOrd="0" destOrd="0" presId="urn:microsoft.com/office/officeart/2005/8/layout/orgChart1"/>
    <dgm:cxn modelId="{18513013-B46D-4E5E-83D4-2766E47F48EF}" type="presOf" srcId="{DE9F6CF1-8C17-40DF-ABC8-8AE10269F0BF}" destId="{C2A65604-FC9A-48D6-8621-6BFC1A761D9D}" srcOrd="1" destOrd="0" presId="urn:microsoft.com/office/officeart/2005/8/layout/orgChart1"/>
    <dgm:cxn modelId="{11EA4A36-218A-4B9C-A754-07322AE21930}" type="presOf" srcId="{4161F72B-38D9-4F15-8C17-3D62B9F0C88C}" destId="{ADDA9C92-3F96-46E7-8677-B4564DD36CF6}" srcOrd="1" destOrd="0" presId="urn:microsoft.com/office/officeart/2005/8/layout/orgChart1"/>
    <dgm:cxn modelId="{5A803E54-D099-48D1-887C-70F44A7C498A}" srcId="{F8A736C8-3604-491B-8705-9D56C0FAA66C}" destId="{023F441E-0E6E-4D14-88D8-B2B4451F2899}" srcOrd="6" destOrd="0" parTransId="{F08E6E65-0465-4394-B9AB-19AE9F5DB04A}" sibTransId="{F2A3A419-5969-454D-817C-08C9D12B80AC}"/>
    <dgm:cxn modelId="{952C2857-1652-431F-817C-861884D75095}" type="presOf" srcId="{4161F72B-38D9-4F15-8C17-3D62B9F0C88C}" destId="{8AAD9750-DA90-4A42-9EDA-435500AEB40A}" srcOrd="0" destOrd="0" presId="urn:microsoft.com/office/officeart/2005/8/layout/orgChart1"/>
    <dgm:cxn modelId="{0123E958-63C1-4B8D-8378-3E2B5540EAC2}" srcId="{F8A736C8-3604-491B-8705-9D56C0FAA66C}" destId="{CEB0B581-D2ED-4C28-AB9D-8BC1EB5EFFE7}" srcOrd="2" destOrd="0" parTransId="{E411586D-FE88-489F-B83D-FB1B5817FE85}" sibTransId="{754D7E8F-7909-4048-87C0-94C54D5A9AD9}"/>
    <dgm:cxn modelId="{8E62395C-7D81-4055-A7F7-4D5C39EB879D}" type="presOf" srcId="{CEB0B581-D2ED-4C28-AB9D-8BC1EB5EFFE7}" destId="{43734CE4-2018-48D3-8E2B-14068515BA96}" srcOrd="0" destOrd="0" presId="urn:microsoft.com/office/officeart/2005/8/layout/orgChart1"/>
    <dgm:cxn modelId="{4170EF63-D54D-453A-8BB4-F26BFDF7ECE1}" type="presOf" srcId="{B2660479-5CD8-4F5F-8170-1A7456625302}" destId="{4A3AA597-4035-4A08-B571-E237F595BD9F}" srcOrd="1" destOrd="0" presId="urn:microsoft.com/office/officeart/2005/8/layout/orgChart1"/>
    <dgm:cxn modelId="{5EBC2968-2516-4A69-BF11-8CCC412F369E}" type="presOf" srcId="{023F441E-0E6E-4D14-88D8-B2B4451F2899}" destId="{07746CFC-148A-4E2A-B3AF-C2CD191A3AEE}" srcOrd="1" destOrd="0" presId="urn:microsoft.com/office/officeart/2005/8/layout/orgChart1"/>
    <dgm:cxn modelId="{9928B176-7099-47DE-9B5D-D5E131E322A3}" type="presOf" srcId="{F8A736C8-3604-491B-8705-9D56C0FAA66C}" destId="{9D916C2A-2267-4539-ABEB-6011C63195C5}" srcOrd="0" destOrd="0" presId="urn:microsoft.com/office/officeart/2005/8/layout/orgChart1"/>
    <dgm:cxn modelId="{45E82B7A-C4B2-4CC9-9A3A-5C83D18179B6}" srcId="{F8A736C8-3604-491B-8705-9D56C0FAA66C}" destId="{4161F72B-38D9-4F15-8C17-3D62B9F0C88C}" srcOrd="5" destOrd="0" parTransId="{D645316D-F3E7-4469-9BA9-9D6C90F68ABD}" sibTransId="{0105A89B-A0EC-4B7E-A47A-3882D53DA950}"/>
    <dgm:cxn modelId="{6298FB82-66D9-4CDF-96A4-0DD366C71FEB}" srcId="{F8A736C8-3604-491B-8705-9D56C0FAA66C}" destId="{4CB9103A-76B2-43C0-900B-3FD8DFF193DB}" srcOrd="0" destOrd="0" parTransId="{AF564FCE-6E2E-4EC2-8230-48999310F471}" sibTransId="{E0C111F0-F6CF-42F5-834B-C83CD6BD9992}"/>
    <dgm:cxn modelId="{72A21493-287E-4630-930D-4781FF7C90D2}" srcId="{F8A736C8-3604-491B-8705-9D56C0FAA66C}" destId="{DE9F6CF1-8C17-40DF-ABC8-8AE10269F0BF}" srcOrd="4" destOrd="0" parTransId="{D632A2C2-ACA3-4274-B634-FD566DE57575}" sibTransId="{313CED82-FB45-42DB-86DE-87E6CBCC2393}"/>
    <dgm:cxn modelId="{306C1496-0370-47D2-86DA-404033A74D5B}" srcId="{F8A736C8-3604-491B-8705-9D56C0FAA66C}" destId="{BBDADDB0-84E7-461D-B62F-6E22802207E1}" srcOrd="7" destOrd="0" parTransId="{3CA5FEBC-DBEE-4CCA-9D50-F365D17DBCE5}" sibTransId="{6C242CC8-869C-4FF6-B9E4-CB82C5CBF15C}"/>
    <dgm:cxn modelId="{41992C96-E2AC-4C5E-807C-06E919523A6F}" type="presOf" srcId="{0BFC19E5-F3A9-4401-A063-365DAF4F5B5A}" destId="{4E93A43C-5564-41A1-85A6-F1BA19F46F03}" srcOrd="0" destOrd="0" presId="urn:microsoft.com/office/officeart/2005/8/layout/orgChart1"/>
    <dgm:cxn modelId="{265BE59B-2760-4EEA-B78B-02E6FE37BD96}" type="presOf" srcId="{4CB9103A-76B2-43C0-900B-3FD8DFF193DB}" destId="{AD4E2EE8-A5A8-4EF7-A9AF-06D3615E31DF}" srcOrd="0" destOrd="0" presId="urn:microsoft.com/office/officeart/2005/8/layout/orgChart1"/>
    <dgm:cxn modelId="{878C419D-8D66-4011-9917-6AA7DA8ACD64}" srcId="{F8A736C8-3604-491B-8705-9D56C0FAA66C}" destId="{0BFC19E5-F3A9-4401-A063-365DAF4F5B5A}" srcOrd="3" destOrd="0" parTransId="{2FD4933E-ABEB-4263-B299-2A64B8C53812}" sibTransId="{1461A75C-C059-4B83-9AD6-BE724C40795D}"/>
    <dgm:cxn modelId="{A5D8ADB2-ACF1-4A5B-937C-7956920EEA10}" type="presOf" srcId="{023F441E-0E6E-4D14-88D8-B2B4451F2899}" destId="{27AB4507-50EE-48E4-B735-69A4B3AAD7E4}" srcOrd="0" destOrd="0" presId="urn:microsoft.com/office/officeart/2005/8/layout/orgChart1"/>
    <dgm:cxn modelId="{FE36ABD0-E233-49A2-9CCF-D1A3CEC8C72A}" type="presOf" srcId="{CEB0B581-D2ED-4C28-AB9D-8BC1EB5EFFE7}" destId="{73A152C3-D5D6-4180-8B30-955BE006D820}" srcOrd="1" destOrd="0" presId="urn:microsoft.com/office/officeart/2005/8/layout/orgChart1"/>
    <dgm:cxn modelId="{354740EA-8077-4FBF-B632-E0B77DC14DBE}" srcId="{F8A736C8-3604-491B-8705-9D56C0FAA66C}" destId="{B2660479-5CD8-4F5F-8170-1A7456625302}" srcOrd="1" destOrd="0" parTransId="{1C7576B0-AE43-4BA2-ACAC-C03D2FF1D457}" sibTransId="{69FC9003-FFD8-47AB-ADCF-062A0B128072}"/>
    <dgm:cxn modelId="{CBC6CAEB-DE5F-408F-B433-8095D430283F}" type="presOf" srcId="{B2660479-5CD8-4F5F-8170-1A7456625302}" destId="{388FE41A-A6C7-4634-BB40-93C3EC006146}" srcOrd="0" destOrd="0" presId="urn:microsoft.com/office/officeart/2005/8/layout/orgChart1"/>
    <dgm:cxn modelId="{DCEBE1EB-D8BE-443A-BC2C-C14104FB4A1D}" type="presOf" srcId="{0BFC19E5-F3A9-4401-A063-365DAF4F5B5A}" destId="{554B53FF-F186-4B4E-8CC0-F0F16C3A1C11}" srcOrd="1" destOrd="0" presId="urn:microsoft.com/office/officeart/2005/8/layout/orgChart1"/>
    <dgm:cxn modelId="{6D21CAF9-1857-4AC5-BD2B-DAED10B3319F}" type="presOf" srcId="{BBDADDB0-84E7-461D-B62F-6E22802207E1}" destId="{EE8F8894-6BB6-49F8-9648-0551A9D3F3AD}" srcOrd="1" destOrd="0" presId="urn:microsoft.com/office/officeart/2005/8/layout/orgChart1"/>
    <dgm:cxn modelId="{6235C273-8292-4004-AF24-1918338DE6CB}" type="presParOf" srcId="{9D916C2A-2267-4539-ABEB-6011C63195C5}" destId="{2A51AB15-E3A6-4868-A46A-0F9952EF81B8}" srcOrd="0" destOrd="0" presId="urn:microsoft.com/office/officeart/2005/8/layout/orgChart1"/>
    <dgm:cxn modelId="{3864352D-A816-4126-A862-B462444A262F}" type="presParOf" srcId="{2A51AB15-E3A6-4868-A46A-0F9952EF81B8}" destId="{8F07BDD2-F86A-4084-A1AB-1BE6BE834BAB}" srcOrd="0" destOrd="0" presId="urn:microsoft.com/office/officeart/2005/8/layout/orgChart1"/>
    <dgm:cxn modelId="{C06E521E-4C87-4B15-A144-8D3CFF8B0B2F}" type="presParOf" srcId="{8F07BDD2-F86A-4084-A1AB-1BE6BE834BAB}" destId="{AD4E2EE8-A5A8-4EF7-A9AF-06D3615E31DF}" srcOrd="0" destOrd="0" presId="urn:microsoft.com/office/officeart/2005/8/layout/orgChart1"/>
    <dgm:cxn modelId="{3C3FD28B-7981-4D7A-9661-B05030CF7AFE}" type="presParOf" srcId="{8F07BDD2-F86A-4084-A1AB-1BE6BE834BAB}" destId="{5C63D415-45B2-4DCA-9E5B-4B4BCA026B7A}" srcOrd="1" destOrd="0" presId="urn:microsoft.com/office/officeart/2005/8/layout/orgChart1"/>
    <dgm:cxn modelId="{A46B125E-9D30-4C81-BEDE-2D71AB7C4030}" type="presParOf" srcId="{2A51AB15-E3A6-4868-A46A-0F9952EF81B8}" destId="{7681CEFC-532C-4BA9-A7A4-E6C094E3EB9E}" srcOrd="1" destOrd="0" presId="urn:microsoft.com/office/officeart/2005/8/layout/orgChart1"/>
    <dgm:cxn modelId="{AD89D4CB-CA07-4CB2-9A32-9AA37B185386}" type="presParOf" srcId="{2A51AB15-E3A6-4868-A46A-0F9952EF81B8}" destId="{5F9CC463-08EC-4C6F-858F-DA6FE058E651}" srcOrd="2" destOrd="0" presId="urn:microsoft.com/office/officeart/2005/8/layout/orgChart1"/>
    <dgm:cxn modelId="{57C8C3A1-C31E-4E94-A474-CC5887032177}" type="presParOf" srcId="{9D916C2A-2267-4539-ABEB-6011C63195C5}" destId="{AD500D4C-5DAF-4570-8B79-12542EBB25ED}" srcOrd="1" destOrd="0" presId="urn:microsoft.com/office/officeart/2005/8/layout/orgChart1"/>
    <dgm:cxn modelId="{BC33773B-956F-4571-BB61-715E1A4A3E19}" type="presParOf" srcId="{AD500D4C-5DAF-4570-8B79-12542EBB25ED}" destId="{45D0F0E3-B607-43B4-8F38-EEA61DD4D69C}" srcOrd="0" destOrd="0" presId="urn:microsoft.com/office/officeart/2005/8/layout/orgChart1"/>
    <dgm:cxn modelId="{96AE6262-637B-4FE6-B3A8-97DAF0F21B48}" type="presParOf" srcId="{45D0F0E3-B607-43B4-8F38-EEA61DD4D69C}" destId="{388FE41A-A6C7-4634-BB40-93C3EC006146}" srcOrd="0" destOrd="0" presId="urn:microsoft.com/office/officeart/2005/8/layout/orgChart1"/>
    <dgm:cxn modelId="{808A3EA9-FD6B-4E5D-9AD7-46E246B3DC9F}" type="presParOf" srcId="{45D0F0E3-B607-43B4-8F38-EEA61DD4D69C}" destId="{4A3AA597-4035-4A08-B571-E237F595BD9F}" srcOrd="1" destOrd="0" presId="urn:microsoft.com/office/officeart/2005/8/layout/orgChart1"/>
    <dgm:cxn modelId="{FC0A60E9-6722-477D-B5C1-464FFA7073C6}" type="presParOf" srcId="{AD500D4C-5DAF-4570-8B79-12542EBB25ED}" destId="{F8895CAE-0583-43EC-8181-DDF3491C6B8A}" srcOrd="1" destOrd="0" presId="urn:microsoft.com/office/officeart/2005/8/layout/orgChart1"/>
    <dgm:cxn modelId="{ACECDA4D-3335-4A8D-AFE6-3405616570EE}" type="presParOf" srcId="{AD500D4C-5DAF-4570-8B79-12542EBB25ED}" destId="{D5FBC6AD-66A5-4332-A8C9-AAF72969430D}" srcOrd="2" destOrd="0" presId="urn:microsoft.com/office/officeart/2005/8/layout/orgChart1"/>
    <dgm:cxn modelId="{2ED2229E-4158-4F49-B6ED-46B28FCBC188}" type="presParOf" srcId="{9D916C2A-2267-4539-ABEB-6011C63195C5}" destId="{2268030C-7BE8-4F6D-AED5-3DE5A1BD12CD}" srcOrd="2" destOrd="0" presId="urn:microsoft.com/office/officeart/2005/8/layout/orgChart1"/>
    <dgm:cxn modelId="{CBDF39DC-8946-44E8-9AA1-9F158D5D2E44}" type="presParOf" srcId="{2268030C-7BE8-4F6D-AED5-3DE5A1BD12CD}" destId="{B20B0248-0180-4B8F-80B2-D35403793346}" srcOrd="0" destOrd="0" presId="urn:microsoft.com/office/officeart/2005/8/layout/orgChart1"/>
    <dgm:cxn modelId="{099AA9B7-C8B1-48AB-994E-5B59210EA46B}" type="presParOf" srcId="{B20B0248-0180-4B8F-80B2-D35403793346}" destId="{43734CE4-2018-48D3-8E2B-14068515BA96}" srcOrd="0" destOrd="0" presId="urn:microsoft.com/office/officeart/2005/8/layout/orgChart1"/>
    <dgm:cxn modelId="{D6FD3813-E8A2-4631-8783-E956B8EAB810}" type="presParOf" srcId="{B20B0248-0180-4B8F-80B2-D35403793346}" destId="{73A152C3-D5D6-4180-8B30-955BE006D820}" srcOrd="1" destOrd="0" presId="urn:microsoft.com/office/officeart/2005/8/layout/orgChart1"/>
    <dgm:cxn modelId="{C2328933-F473-4FFD-8A17-24F19085D49B}" type="presParOf" srcId="{2268030C-7BE8-4F6D-AED5-3DE5A1BD12CD}" destId="{53210F69-3A6C-454A-B242-CF0A732C60C2}" srcOrd="1" destOrd="0" presId="urn:microsoft.com/office/officeart/2005/8/layout/orgChart1"/>
    <dgm:cxn modelId="{30E9FD69-DDA9-4666-9330-4CA9E337676C}" type="presParOf" srcId="{2268030C-7BE8-4F6D-AED5-3DE5A1BD12CD}" destId="{5EC99927-777D-4C5E-884B-0767780214FE}" srcOrd="2" destOrd="0" presId="urn:microsoft.com/office/officeart/2005/8/layout/orgChart1"/>
    <dgm:cxn modelId="{6D00DE55-74AA-4696-B37D-5D2D6AB4B744}" type="presParOf" srcId="{9D916C2A-2267-4539-ABEB-6011C63195C5}" destId="{88C07176-3B36-4211-B528-B23761229674}" srcOrd="3" destOrd="0" presId="urn:microsoft.com/office/officeart/2005/8/layout/orgChart1"/>
    <dgm:cxn modelId="{2D257D95-8DF7-4876-8C03-2EA55E85A00E}" type="presParOf" srcId="{88C07176-3B36-4211-B528-B23761229674}" destId="{47273E63-56C3-4522-849B-35E2435F6C48}" srcOrd="0" destOrd="0" presId="urn:microsoft.com/office/officeart/2005/8/layout/orgChart1"/>
    <dgm:cxn modelId="{0D440F89-31FC-4BEE-AB7F-1E9953731D70}" type="presParOf" srcId="{47273E63-56C3-4522-849B-35E2435F6C48}" destId="{4E93A43C-5564-41A1-85A6-F1BA19F46F03}" srcOrd="0" destOrd="0" presId="urn:microsoft.com/office/officeart/2005/8/layout/orgChart1"/>
    <dgm:cxn modelId="{7B6C3A6A-2C19-40F5-8A7E-A0BD7A66A4BC}" type="presParOf" srcId="{47273E63-56C3-4522-849B-35E2435F6C48}" destId="{554B53FF-F186-4B4E-8CC0-F0F16C3A1C11}" srcOrd="1" destOrd="0" presId="urn:microsoft.com/office/officeart/2005/8/layout/orgChart1"/>
    <dgm:cxn modelId="{E32C1DFF-8D3A-41F5-A3B3-85E35230503B}" type="presParOf" srcId="{88C07176-3B36-4211-B528-B23761229674}" destId="{18F9C413-A722-4CBB-84B5-4C38F77E66DA}" srcOrd="1" destOrd="0" presId="urn:microsoft.com/office/officeart/2005/8/layout/orgChart1"/>
    <dgm:cxn modelId="{7784534F-3773-4E2A-86EC-64F78982C3C2}" type="presParOf" srcId="{88C07176-3B36-4211-B528-B23761229674}" destId="{D3D51AB2-D1BC-4273-A98D-6EA4621AD85C}" srcOrd="2" destOrd="0" presId="urn:microsoft.com/office/officeart/2005/8/layout/orgChart1"/>
    <dgm:cxn modelId="{874BD837-8063-47EC-BE11-66A31666E77E}" type="presParOf" srcId="{9D916C2A-2267-4539-ABEB-6011C63195C5}" destId="{271823B7-D324-44A2-8E71-849882B47E69}" srcOrd="4" destOrd="0" presId="urn:microsoft.com/office/officeart/2005/8/layout/orgChart1"/>
    <dgm:cxn modelId="{50541713-5BE3-45CE-B15D-F48F31EA647F}" type="presParOf" srcId="{271823B7-D324-44A2-8E71-849882B47E69}" destId="{AF8FA8D9-C94B-4901-B4E1-0D0ED2BF1046}" srcOrd="0" destOrd="0" presId="urn:microsoft.com/office/officeart/2005/8/layout/orgChart1"/>
    <dgm:cxn modelId="{987766AF-FD35-4167-ABA6-43E9A8E934B3}" type="presParOf" srcId="{AF8FA8D9-C94B-4901-B4E1-0D0ED2BF1046}" destId="{C39B1134-7C5F-442F-B6FB-C0B96295C753}" srcOrd="0" destOrd="0" presId="urn:microsoft.com/office/officeart/2005/8/layout/orgChart1"/>
    <dgm:cxn modelId="{7EE657C4-3979-40FE-B4DA-F2C7A2C3A06C}" type="presParOf" srcId="{AF8FA8D9-C94B-4901-B4E1-0D0ED2BF1046}" destId="{C2A65604-FC9A-48D6-8621-6BFC1A761D9D}" srcOrd="1" destOrd="0" presId="urn:microsoft.com/office/officeart/2005/8/layout/orgChart1"/>
    <dgm:cxn modelId="{4CA7725A-2047-4577-ACF1-9F544691A834}" type="presParOf" srcId="{271823B7-D324-44A2-8E71-849882B47E69}" destId="{B86C8A7D-6D7A-4E93-9444-CEC9D35593B6}" srcOrd="1" destOrd="0" presId="urn:microsoft.com/office/officeart/2005/8/layout/orgChart1"/>
    <dgm:cxn modelId="{99E15BAB-B051-4857-BA01-E8CF657F57D8}" type="presParOf" srcId="{271823B7-D324-44A2-8E71-849882B47E69}" destId="{6F74EABE-0872-4A11-B02C-F8FDA9D7D899}" srcOrd="2" destOrd="0" presId="urn:microsoft.com/office/officeart/2005/8/layout/orgChart1"/>
    <dgm:cxn modelId="{D3A3558C-314E-4947-B3B0-BD83E7131A70}" type="presParOf" srcId="{9D916C2A-2267-4539-ABEB-6011C63195C5}" destId="{C330B772-0D3E-43BB-817E-87F7E06EB30C}" srcOrd="5" destOrd="0" presId="urn:microsoft.com/office/officeart/2005/8/layout/orgChart1"/>
    <dgm:cxn modelId="{4E5CA79D-0CBD-4166-8B1B-AA308E35547E}" type="presParOf" srcId="{C330B772-0D3E-43BB-817E-87F7E06EB30C}" destId="{14F00CEE-F26B-4669-97AF-D498DA1EAD5B}" srcOrd="0" destOrd="0" presId="urn:microsoft.com/office/officeart/2005/8/layout/orgChart1"/>
    <dgm:cxn modelId="{8A64CA36-8CAF-482A-A526-FE99C8A6EF13}" type="presParOf" srcId="{14F00CEE-F26B-4669-97AF-D498DA1EAD5B}" destId="{8AAD9750-DA90-4A42-9EDA-435500AEB40A}" srcOrd="0" destOrd="0" presId="urn:microsoft.com/office/officeart/2005/8/layout/orgChart1"/>
    <dgm:cxn modelId="{0AC35092-6F4A-4ED7-B224-CB4A2D96A4B3}" type="presParOf" srcId="{14F00CEE-F26B-4669-97AF-D498DA1EAD5B}" destId="{ADDA9C92-3F96-46E7-8677-B4564DD36CF6}" srcOrd="1" destOrd="0" presId="urn:microsoft.com/office/officeart/2005/8/layout/orgChart1"/>
    <dgm:cxn modelId="{5B3D2D1C-EEFF-4CDD-8096-7FAC6BE72B0D}" type="presParOf" srcId="{C330B772-0D3E-43BB-817E-87F7E06EB30C}" destId="{1DDCBBF3-4516-462E-BAA0-DD85554E2351}" srcOrd="1" destOrd="0" presId="urn:microsoft.com/office/officeart/2005/8/layout/orgChart1"/>
    <dgm:cxn modelId="{E4FB1F83-C8CF-431A-8A74-1A556F1D350E}" type="presParOf" srcId="{C330B772-0D3E-43BB-817E-87F7E06EB30C}" destId="{EFD32581-3AA0-4EF3-960C-8B62110F6685}" srcOrd="2" destOrd="0" presId="urn:microsoft.com/office/officeart/2005/8/layout/orgChart1"/>
    <dgm:cxn modelId="{07635794-6521-4D69-A780-4F0F0E44BA6A}" type="presParOf" srcId="{9D916C2A-2267-4539-ABEB-6011C63195C5}" destId="{628485E4-892F-4AEF-9EE6-E89ADE1F3E31}" srcOrd="6" destOrd="0" presId="urn:microsoft.com/office/officeart/2005/8/layout/orgChart1"/>
    <dgm:cxn modelId="{E324E736-1CE5-46E5-ACC4-85C917AA2BB8}" type="presParOf" srcId="{628485E4-892F-4AEF-9EE6-E89ADE1F3E31}" destId="{8F85707F-0D42-4470-8685-CC531050100C}" srcOrd="0" destOrd="0" presId="urn:microsoft.com/office/officeart/2005/8/layout/orgChart1"/>
    <dgm:cxn modelId="{4EF0F9E4-6976-4E49-A7DD-B1218DEF5F51}" type="presParOf" srcId="{8F85707F-0D42-4470-8685-CC531050100C}" destId="{27AB4507-50EE-48E4-B735-69A4B3AAD7E4}" srcOrd="0" destOrd="0" presId="urn:microsoft.com/office/officeart/2005/8/layout/orgChart1"/>
    <dgm:cxn modelId="{AB770E9C-4E80-48C2-B889-33C153A85C6E}" type="presParOf" srcId="{8F85707F-0D42-4470-8685-CC531050100C}" destId="{07746CFC-148A-4E2A-B3AF-C2CD191A3AEE}" srcOrd="1" destOrd="0" presId="urn:microsoft.com/office/officeart/2005/8/layout/orgChart1"/>
    <dgm:cxn modelId="{990BA4AF-0BED-47EB-B21E-7E7BB7F7D2EF}" type="presParOf" srcId="{628485E4-892F-4AEF-9EE6-E89ADE1F3E31}" destId="{E51ABCD7-9C0E-4D49-9B39-4AA713522063}" srcOrd="1" destOrd="0" presId="urn:microsoft.com/office/officeart/2005/8/layout/orgChart1"/>
    <dgm:cxn modelId="{37B488E8-B5D2-4568-BF09-803F6D48198C}" type="presParOf" srcId="{628485E4-892F-4AEF-9EE6-E89ADE1F3E31}" destId="{9A938832-990C-460F-931B-250E6B23696B}" srcOrd="2" destOrd="0" presId="urn:microsoft.com/office/officeart/2005/8/layout/orgChart1"/>
    <dgm:cxn modelId="{8DA3542B-D6CC-49E9-8A13-56B1CF75A832}" type="presParOf" srcId="{9D916C2A-2267-4539-ABEB-6011C63195C5}" destId="{868E80D2-5DC3-4A4F-86A0-823A8993CDC3}" srcOrd="7" destOrd="0" presId="urn:microsoft.com/office/officeart/2005/8/layout/orgChart1"/>
    <dgm:cxn modelId="{94A9AF54-573A-43C1-9834-2D5401C86AC2}" type="presParOf" srcId="{868E80D2-5DC3-4A4F-86A0-823A8993CDC3}" destId="{5DE7A380-43B8-4069-90E1-238B9FA3FBC5}" srcOrd="0" destOrd="0" presId="urn:microsoft.com/office/officeart/2005/8/layout/orgChart1"/>
    <dgm:cxn modelId="{07102E63-A315-4AD9-8590-634ECC525E11}" type="presParOf" srcId="{5DE7A380-43B8-4069-90E1-238B9FA3FBC5}" destId="{EF0D9E5B-09C8-47FC-B724-D6F9FE13A21D}" srcOrd="0" destOrd="0" presId="urn:microsoft.com/office/officeart/2005/8/layout/orgChart1"/>
    <dgm:cxn modelId="{B76BDCA7-3F8D-4932-8683-938E549B6230}" type="presParOf" srcId="{5DE7A380-43B8-4069-90E1-238B9FA3FBC5}" destId="{EE8F8894-6BB6-49F8-9648-0551A9D3F3AD}" srcOrd="1" destOrd="0" presId="urn:microsoft.com/office/officeart/2005/8/layout/orgChart1"/>
    <dgm:cxn modelId="{F796B013-CFA2-45DE-9C34-9CC4CB48BD13}" type="presParOf" srcId="{868E80D2-5DC3-4A4F-86A0-823A8993CDC3}" destId="{D9254657-A36C-4FE8-AB76-195D00FE6E89}" srcOrd="1" destOrd="0" presId="urn:microsoft.com/office/officeart/2005/8/layout/orgChart1"/>
    <dgm:cxn modelId="{9FB5B7E2-0BA5-4EC2-9E95-415D624ADC1C}" type="presParOf" srcId="{868E80D2-5DC3-4A4F-86A0-823A8993CDC3}" destId="{A2319D81-61C0-439D-A0C2-E7AFC7812BA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E5BAB-DB67-425D-914E-B1E69C02372D}">
      <dsp:nvSpPr>
        <dsp:cNvPr id="0" name=""/>
        <dsp:cNvSpPr/>
      </dsp:nvSpPr>
      <dsp:spPr>
        <a:xfrm>
          <a:off x="5548" y="1000164"/>
          <a:ext cx="464378" cy="4643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A7981E-006F-4FBA-902E-A6D4DB25D923}">
      <dsp:nvSpPr>
        <dsp:cNvPr id="0" name=""/>
        <dsp:cNvSpPr/>
      </dsp:nvSpPr>
      <dsp:spPr>
        <a:xfrm>
          <a:off x="5548" y="1534918"/>
          <a:ext cx="1326796" cy="653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Naming convention !</a:t>
          </a:r>
        </a:p>
      </dsp:txBody>
      <dsp:txXfrm>
        <a:off x="5548" y="1534918"/>
        <a:ext cx="1326796" cy="653032"/>
      </dsp:txXfrm>
    </dsp:sp>
    <dsp:sp modelId="{66587BF2-4F9E-4B2E-81DC-5940A3B6AC8E}">
      <dsp:nvSpPr>
        <dsp:cNvPr id="0" name=""/>
        <dsp:cNvSpPr/>
      </dsp:nvSpPr>
      <dsp:spPr>
        <a:xfrm>
          <a:off x="5548" y="2220684"/>
          <a:ext cx="1326796" cy="416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1B34F8-B9F8-4D43-A91E-3C39844ACC4A}">
      <dsp:nvSpPr>
        <dsp:cNvPr id="0" name=""/>
        <dsp:cNvSpPr/>
      </dsp:nvSpPr>
      <dsp:spPr>
        <a:xfrm>
          <a:off x="1564534" y="1000164"/>
          <a:ext cx="464378" cy="4643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393DD-BA6A-436F-903E-6B3A9C83D692}">
      <dsp:nvSpPr>
        <dsp:cNvPr id="0" name=""/>
        <dsp:cNvSpPr/>
      </dsp:nvSpPr>
      <dsp:spPr>
        <a:xfrm>
          <a:off x="1564534" y="1534918"/>
          <a:ext cx="1326796" cy="653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Définir une hiérarchie</a:t>
          </a:r>
        </a:p>
      </dsp:txBody>
      <dsp:txXfrm>
        <a:off x="1564534" y="1534918"/>
        <a:ext cx="1326796" cy="653032"/>
      </dsp:txXfrm>
    </dsp:sp>
    <dsp:sp modelId="{DBD6D0E8-1F93-44A0-9D5A-3EE9CDEC839C}">
      <dsp:nvSpPr>
        <dsp:cNvPr id="0" name=""/>
        <dsp:cNvSpPr/>
      </dsp:nvSpPr>
      <dsp:spPr>
        <a:xfrm>
          <a:off x="1564534" y="2220684"/>
          <a:ext cx="1326796" cy="416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Management Groups</a:t>
          </a:r>
        </a:p>
      </dsp:txBody>
      <dsp:txXfrm>
        <a:off x="1564534" y="2220684"/>
        <a:ext cx="1326796" cy="416113"/>
      </dsp:txXfrm>
    </dsp:sp>
    <dsp:sp modelId="{2961160B-C571-461B-BEA2-BDAACFF73FC5}">
      <dsp:nvSpPr>
        <dsp:cNvPr id="0" name=""/>
        <dsp:cNvSpPr/>
      </dsp:nvSpPr>
      <dsp:spPr>
        <a:xfrm>
          <a:off x="3123521" y="1000164"/>
          <a:ext cx="464378" cy="4643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E7122-A0D8-44B2-829C-665CB2F8AAFE}">
      <dsp:nvSpPr>
        <dsp:cNvPr id="0" name=""/>
        <dsp:cNvSpPr/>
      </dsp:nvSpPr>
      <dsp:spPr>
        <a:xfrm>
          <a:off x="3123521" y="1534918"/>
          <a:ext cx="1326796" cy="653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Identification de mes ressources</a:t>
          </a:r>
        </a:p>
      </dsp:txBody>
      <dsp:txXfrm>
        <a:off x="3123521" y="1534918"/>
        <a:ext cx="1326796" cy="653032"/>
      </dsp:txXfrm>
    </dsp:sp>
    <dsp:sp modelId="{6E7B9CB5-23AE-4DFD-890B-3EB84502A816}">
      <dsp:nvSpPr>
        <dsp:cNvPr id="0" name=""/>
        <dsp:cNvSpPr/>
      </dsp:nvSpPr>
      <dsp:spPr>
        <a:xfrm>
          <a:off x="3123521" y="2220684"/>
          <a:ext cx="1326796" cy="416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Tags</a:t>
          </a:r>
        </a:p>
      </dsp:txBody>
      <dsp:txXfrm>
        <a:off x="3123521" y="2220684"/>
        <a:ext cx="1326796" cy="416113"/>
      </dsp:txXfrm>
    </dsp:sp>
    <dsp:sp modelId="{FB4186CA-AF90-40CC-96FA-F8DE5015BB9E}">
      <dsp:nvSpPr>
        <dsp:cNvPr id="0" name=""/>
        <dsp:cNvSpPr/>
      </dsp:nvSpPr>
      <dsp:spPr>
        <a:xfrm>
          <a:off x="4682507" y="1000164"/>
          <a:ext cx="464378" cy="4643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FF6B8-5EDB-43EF-B09F-48DD744D31E3}">
      <dsp:nvSpPr>
        <dsp:cNvPr id="0" name=""/>
        <dsp:cNvSpPr/>
      </dsp:nvSpPr>
      <dsp:spPr>
        <a:xfrm>
          <a:off x="4682507" y="1534918"/>
          <a:ext cx="1326796" cy="653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Protéger mes ressources clés</a:t>
          </a:r>
        </a:p>
      </dsp:txBody>
      <dsp:txXfrm>
        <a:off x="4682507" y="1534918"/>
        <a:ext cx="1326796" cy="653032"/>
      </dsp:txXfrm>
    </dsp:sp>
    <dsp:sp modelId="{1B5013E2-D2C4-4BA2-8D8F-AF96990A537F}">
      <dsp:nvSpPr>
        <dsp:cNvPr id="0" name=""/>
        <dsp:cNvSpPr/>
      </dsp:nvSpPr>
      <dsp:spPr>
        <a:xfrm>
          <a:off x="4682507" y="2220684"/>
          <a:ext cx="1326796" cy="416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Locks</a:t>
          </a:r>
        </a:p>
      </dsp:txBody>
      <dsp:txXfrm>
        <a:off x="4682507" y="2220684"/>
        <a:ext cx="1326796" cy="416113"/>
      </dsp:txXfrm>
    </dsp:sp>
    <dsp:sp modelId="{00214BCE-A746-4193-8476-4198C80349C2}">
      <dsp:nvSpPr>
        <dsp:cNvPr id="0" name=""/>
        <dsp:cNvSpPr/>
      </dsp:nvSpPr>
      <dsp:spPr>
        <a:xfrm>
          <a:off x="6241493" y="1000164"/>
          <a:ext cx="464378" cy="46437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F09A48-D175-46EA-90A4-8AE57A8FAA97}">
      <dsp:nvSpPr>
        <dsp:cNvPr id="0" name=""/>
        <dsp:cNvSpPr/>
      </dsp:nvSpPr>
      <dsp:spPr>
        <a:xfrm>
          <a:off x="6241493" y="1534918"/>
          <a:ext cx="1326796" cy="653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Assurer la compliance</a:t>
          </a:r>
        </a:p>
      </dsp:txBody>
      <dsp:txXfrm>
        <a:off x="6241493" y="1534918"/>
        <a:ext cx="1326796" cy="653032"/>
      </dsp:txXfrm>
    </dsp:sp>
    <dsp:sp modelId="{2C534BB3-DA04-4AAF-9644-1E0354E05BE1}">
      <dsp:nvSpPr>
        <dsp:cNvPr id="0" name=""/>
        <dsp:cNvSpPr/>
      </dsp:nvSpPr>
      <dsp:spPr>
        <a:xfrm>
          <a:off x="6241493" y="2220684"/>
          <a:ext cx="1326796" cy="416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Policy</a:t>
          </a:r>
        </a:p>
      </dsp:txBody>
      <dsp:txXfrm>
        <a:off x="6241493" y="2220684"/>
        <a:ext cx="1326796" cy="416113"/>
      </dsp:txXfrm>
    </dsp:sp>
    <dsp:sp modelId="{28ACC79A-D040-43D8-9D24-E6881A027978}">
      <dsp:nvSpPr>
        <dsp:cNvPr id="0" name=""/>
        <dsp:cNvSpPr/>
      </dsp:nvSpPr>
      <dsp:spPr>
        <a:xfrm>
          <a:off x="7800480" y="1000164"/>
          <a:ext cx="464378" cy="46437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BBF529-C110-46E2-A65E-4398596D85D3}">
      <dsp:nvSpPr>
        <dsp:cNvPr id="0" name=""/>
        <dsp:cNvSpPr/>
      </dsp:nvSpPr>
      <dsp:spPr>
        <a:xfrm>
          <a:off x="7800480" y="1534918"/>
          <a:ext cx="1326796" cy="653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Identifier mes assets</a:t>
          </a:r>
        </a:p>
      </dsp:txBody>
      <dsp:txXfrm>
        <a:off x="7800480" y="1534918"/>
        <a:ext cx="1326796" cy="653032"/>
      </dsp:txXfrm>
    </dsp:sp>
    <dsp:sp modelId="{1C18DF8A-56FF-47FD-910C-506BDCE276AB}">
      <dsp:nvSpPr>
        <dsp:cNvPr id="0" name=""/>
        <dsp:cNvSpPr/>
      </dsp:nvSpPr>
      <dsp:spPr>
        <a:xfrm>
          <a:off x="7800480" y="2220684"/>
          <a:ext cx="1326796" cy="416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Azure Resource Graph</a:t>
          </a:r>
        </a:p>
      </dsp:txBody>
      <dsp:txXfrm>
        <a:off x="7800480" y="2220684"/>
        <a:ext cx="1326796" cy="416113"/>
      </dsp:txXfrm>
    </dsp:sp>
    <dsp:sp modelId="{1139AE23-F0ED-4477-96A1-8493F7CBC56C}">
      <dsp:nvSpPr>
        <dsp:cNvPr id="0" name=""/>
        <dsp:cNvSpPr/>
      </dsp:nvSpPr>
      <dsp:spPr>
        <a:xfrm>
          <a:off x="9359466" y="1000164"/>
          <a:ext cx="464378" cy="46437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5B0BF-7FBF-4D85-974F-5ED2427E0F6E}">
      <dsp:nvSpPr>
        <dsp:cNvPr id="0" name=""/>
        <dsp:cNvSpPr/>
      </dsp:nvSpPr>
      <dsp:spPr>
        <a:xfrm>
          <a:off x="9359466" y="1534918"/>
          <a:ext cx="1326796" cy="653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Gérer mes coûts</a:t>
          </a:r>
        </a:p>
      </dsp:txBody>
      <dsp:txXfrm>
        <a:off x="9359466" y="1534918"/>
        <a:ext cx="1326796" cy="653032"/>
      </dsp:txXfrm>
    </dsp:sp>
    <dsp:sp modelId="{126C92E5-BD9B-4029-929B-E7DC2411CD71}">
      <dsp:nvSpPr>
        <dsp:cNvPr id="0" name=""/>
        <dsp:cNvSpPr/>
      </dsp:nvSpPr>
      <dsp:spPr>
        <a:xfrm>
          <a:off x="9359466" y="2220684"/>
          <a:ext cx="1326796" cy="416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Azure Cost Management</a:t>
          </a:r>
        </a:p>
      </dsp:txBody>
      <dsp:txXfrm>
        <a:off x="9359466" y="2220684"/>
        <a:ext cx="1326796" cy="4161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0DC78-F4D8-4A21-A0EC-F4142BA1A962}">
      <dsp:nvSpPr>
        <dsp:cNvPr id="0" name=""/>
        <dsp:cNvSpPr/>
      </dsp:nvSpPr>
      <dsp:spPr>
        <a:xfrm>
          <a:off x="5983155" y="1571849"/>
          <a:ext cx="136300" cy="597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7125"/>
              </a:lnTo>
              <a:lnTo>
                <a:pt x="136300" y="597125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5A556C-3736-4CEF-870E-850E4A7297B3}">
      <dsp:nvSpPr>
        <dsp:cNvPr id="0" name=""/>
        <dsp:cNvSpPr/>
      </dsp:nvSpPr>
      <dsp:spPr>
        <a:xfrm>
          <a:off x="5846854" y="1571849"/>
          <a:ext cx="136300" cy="597125"/>
        </a:xfrm>
        <a:custGeom>
          <a:avLst/>
          <a:gdLst/>
          <a:ahLst/>
          <a:cxnLst/>
          <a:rect l="0" t="0" r="0" b="0"/>
          <a:pathLst>
            <a:path>
              <a:moveTo>
                <a:pt x="136300" y="0"/>
              </a:moveTo>
              <a:lnTo>
                <a:pt x="136300" y="597125"/>
              </a:lnTo>
              <a:lnTo>
                <a:pt x="0" y="597125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8C7FFC-88F8-4B15-BF93-F7A30B9C50C1}">
      <dsp:nvSpPr>
        <dsp:cNvPr id="0" name=""/>
        <dsp:cNvSpPr/>
      </dsp:nvSpPr>
      <dsp:spPr>
        <a:xfrm>
          <a:off x="4412456" y="650199"/>
          <a:ext cx="921649" cy="597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7125"/>
              </a:lnTo>
              <a:lnTo>
                <a:pt x="921649" y="597125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35BE9-275A-44D0-9687-52CEF4384B12}">
      <dsp:nvSpPr>
        <dsp:cNvPr id="0" name=""/>
        <dsp:cNvSpPr/>
      </dsp:nvSpPr>
      <dsp:spPr>
        <a:xfrm>
          <a:off x="2705457" y="1571849"/>
          <a:ext cx="136300" cy="1518774"/>
        </a:xfrm>
        <a:custGeom>
          <a:avLst/>
          <a:gdLst/>
          <a:ahLst/>
          <a:cxnLst/>
          <a:rect l="0" t="0" r="0" b="0"/>
          <a:pathLst>
            <a:path>
              <a:moveTo>
                <a:pt x="136300" y="0"/>
              </a:moveTo>
              <a:lnTo>
                <a:pt x="136300" y="1518774"/>
              </a:lnTo>
              <a:lnTo>
                <a:pt x="0" y="1518774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937E87-BCDD-42D5-B2DF-72D2EF61A183}">
      <dsp:nvSpPr>
        <dsp:cNvPr id="0" name=""/>
        <dsp:cNvSpPr/>
      </dsp:nvSpPr>
      <dsp:spPr>
        <a:xfrm>
          <a:off x="2841757" y="1571849"/>
          <a:ext cx="136300" cy="597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7125"/>
              </a:lnTo>
              <a:lnTo>
                <a:pt x="136300" y="597125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3B6800-1069-4096-819F-F3ECDB1A01CC}">
      <dsp:nvSpPr>
        <dsp:cNvPr id="0" name=""/>
        <dsp:cNvSpPr/>
      </dsp:nvSpPr>
      <dsp:spPr>
        <a:xfrm>
          <a:off x="2705457" y="1571849"/>
          <a:ext cx="136300" cy="597125"/>
        </a:xfrm>
        <a:custGeom>
          <a:avLst/>
          <a:gdLst/>
          <a:ahLst/>
          <a:cxnLst/>
          <a:rect l="0" t="0" r="0" b="0"/>
          <a:pathLst>
            <a:path>
              <a:moveTo>
                <a:pt x="136300" y="0"/>
              </a:moveTo>
              <a:lnTo>
                <a:pt x="136300" y="597125"/>
              </a:lnTo>
              <a:lnTo>
                <a:pt x="0" y="597125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BBEFE2-34D9-4ADF-819F-18C4C4D86663}">
      <dsp:nvSpPr>
        <dsp:cNvPr id="0" name=""/>
        <dsp:cNvSpPr/>
      </dsp:nvSpPr>
      <dsp:spPr>
        <a:xfrm>
          <a:off x="3490806" y="650199"/>
          <a:ext cx="921649" cy="597125"/>
        </a:xfrm>
        <a:custGeom>
          <a:avLst/>
          <a:gdLst/>
          <a:ahLst/>
          <a:cxnLst/>
          <a:rect l="0" t="0" r="0" b="0"/>
          <a:pathLst>
            <a:path>
              <a:moveTo>
                <a:pt x="921649" y="0"/>
              </a:moveTo>
              <a:lnTo>
                <a:pt x="921649" y="597125"/>
              </a:lnTo>
              <a:lnTo>
                <a:pt x="0" y="597125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4E2EE8-A5A8-4EF7-A9AF-06D3615E31DF}">
      <dsp:nvSpPr>
        <dsp:cNvPr id="0" name=""/>
        <dsp:cNvSpPr/>
      </dsp:nvSpPr>
      <dsp:spPr>
        <a:xfrm>
          <a:off x="3763407" y="1150"/>
          <a:ext cx="1298098" cy="649049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Subscription</a:t>
          </a:r>
        </a:p>
      </dsp:txBody>
      <dsp:txXfrm>
        <a:off x="3763407" y="1150"/>
        <a:ext cx="1298098" cy="649049"/>
      </dsp:txXfrm>
    </dsp:sp>
    <dsp:sp modelId="{1AF906F3-00CF-4285-8B88-93630B0C922C}">
      <dsp:nvSpPr>
        <dsp:cNvPr id="0" name=""/>
        <dsp:cNvSpPr/>
      </dsp:nvSpPr>
      <dsp:spPr>
        <a:xfrm>
          <a:off x="2192708" y="922800"/>
          <a:ext cx="1298098" cy="649049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Corp IT Functions</a:t>
          </a:r>
        </a:p>
      </dsp:txBody>
      <dsp:txXfrm>
        <a:off x="2192708" y="922800"/>
        <a:ext cx="1298098" cy="649049"/>
      </dsp:txXfrm>
    </dsp:sp>
    <dsp:sp modelId="{7F305424-59B5-4346-9F79-90036E12E0DD}">
      <dsp:nvSpPr>
        <dsp:cNvPr id="0" name=""/>
        <dsp:cNvSpPr/>
      </dsp:nvSpPr>
      <dsp:spPr>
        <a:xfrm>
          <a:off x="1407359" y="1844450"/>
          <a:ext cx="1298098" cy="649049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Prod</a:t>
          </a:r>
        </a:p>
      </dsp:txBody>
      <dsp:txXfrm>
        <a:off x="1407359" y="1844450"/>
        <a:ext cx="1298098" cy="649049"/>
      </dsp:txXfrm>
    </dsp:sp>
    <dsp:sp modelId="{8A6E3616-B407-493B-8CDF-A58B1FAB2AD6}">
      <dsp:nvSpPr>
        <dsp:cNvPr id="0" name=""/>
        <dsp:cNvSpPr/>
      </dsp:nvSpPr>
      <dsp:spPr>
        <a:xfrm>
          <a:off x="2978058" y="1844450"/>
          <a:ext cx="1298098" cy="649049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Dev</a:t>
          </a:r>
        </a:p>
      </dsp:txBody>
      <dsp:txXfrm>
        <a:off x="2978058" y="1844450"/>
        <a:ext cx="1298098" cy="649049"/>
      </dsp:txXfrm>
    </dsp:sp>
    <dsp:sp modelId="{A19932DE-ED4C-48C8-BF13-78F1B49286EA}">
      <dsp:nvSpPr>
        <dsp:cNvPr id="0" name=""/>
        <dsp:cNvSpPr/>
      </dsp:nvSpPr>
      <dsp:spPr>
        <a:xfrm>
          <a:off x="1407359" y="2766100"/>
          <a:ext cx="1298098" cy="649049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QA</a:t>
          </a:r>
        </a:p>
      </dsp:txBody>
      <dsp:txXfrm>
        <a:off x="1407359" y="2766100"/>
        <a:ext cx="1298098" cy="649049"/>
      </dsp:txXfrm>
    </dsp:sp>
    <dsp:sp modelId="{03EF3736-41E6-4A1F-9F8D-16A9DC7294EA}">
      <dsp:nvSpPr>
        <dsp:cNvPr id="0" name=""/>
        <dsp:cNvSpPr/>
      </dsp:nvSpPr>
      <dsp:spPr>
        <a:xfrm>
          <a:off x="5334106" y="922800"/>
          <a:ext cx="1298098" cy="649049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Business Unit(s)</a:t>
          </a:r>
        </a:p>
      </dsp:txBody>
      <dsp:txXfrm>
        <a:off x="5334106" y="922800"/>
        <a:ext cx="1298098" cy="649049"/>
      </dsp:txXfrm>
    </dsp:sp>
    <dsp:sp modelId="{4B6EDCCC-BB5F-476E-8AE1-63C2BF9EB254}">
      <dsp:nvSpPr>
        <dsp:cNvPr id="0" name=""/>
        <dsp:cNvSpPr/>
      </dsp:nvSpPr>
      <dsp:spPr>
        <a:xfrm>
          <a:off x="4548756" y="1844450"/>
          <a:ext cx="1298098" cy="649049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RG</a:t>
          </a:r>
        </a:p>
      </dsp:txBody>
      <dsp:txXfrm>
        <a:off x="4548756" y="1844450"/>
        <a:ext cx="1298098" cy="649049"/>
      </dsp:txXfrm>
    </dsp:sp>
    <dsp:sp modelId="{A61CC214-DE0D-42C5-8A0C-BFBB67E61843}">
      <dsp:nvSpPr>
        <dsp:cNvPr id="0" name=""/>
        <dsp:cNvSpPr/>
      </dsp:nvSpPr>
      <dsp:spPr>
        <a:xfrm>
          <a:off x="6119455" y="1844450"/>
          <a:ext cx="1298098" cy="649049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RG</a:t>
          </a:r>
        </a:p>
      </dsp:txBody>
      <dsp:txXfrm>
        <a:off x="6119455" y="1844450"/>
        <a:ext cx="1298098" cy="6490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E2EE8-A5A8-4EF7-A9AF-06D3615E31DF}">
      <dsp:nvSpPr>
        <dsp:cNvPr id="0" name=""/>
        <dsp:cNvSpPr/>
      </dsp:nvSpPr>
      <dsp:spPr>
        <a:xfrm>
          <a:off x="30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302" y="225218"/>
        <a:ext cx="1163454" cy="581727"/>
      </dsp:txXfrm>
    </dsp:sp>
    <dsp:sp modelId="{388FE41A-A6C7-4634-BB40-93C3EC006146}">
      <dsp:nvSpPr>
        <dsp:cNvPr id="0" name=""/>
        <dsp:cNvSpPr/>
      </dsp:nvSpPr>
      <dsp:spPr>
        <a:xfrm>
          <a:off x="140808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1408082" y="225218"/>
        <a:ext cx="1163454" cy="581727"/>
      </dsp:txXfrm>
    </dsp:sp>
    <dsp:sp modelId="{43734CE4-2018-48D3-8E2B-14068515BA96}">
      <dsp:nvSpPr>
        <dsp:cNvPr id="0" name=""/>
        <dsp:cNvSpPr/>
      </dsp:nvSpPr>
      <dsp:spPr>
        <a:xfrm>
          <a:off x="281586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2815862" y="225218"/>
        <a:ext cx="1163454" cy="581727"/>
      </dsp:txXfrm>
    </dsp:sp>
    <dsp:sp modelId="{4E93A43C-5564-41A1-85A6-F1BA19F46F03}">
      <dsp:nvSpPr>
        <dsp:cNvPr id="0" name=""/>
        <dsp:cNvSpPr/>
      </dsp:nvSpPr>
      <dsp:spPr>
        <a:xfrm>
          <a:off x="422364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4223642" y="225218"/>
        <a:ext cx="1163454" cy="581727"/>
      </dsp:txXfrm>
    </dsp:sp>
    <dsp:sp modelId="{C39B1134-7C5F-442F-B6FB-C0B96295C753}">
      <dsp:nvSpPr>
        <dsp:cNvPr id="0" name=""/>
        <dsp:cNvSpPr/>
      </dsp:nvSpPr>
      <dsp:spPr>
        <a:xfrm>
          <a:off x="563142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5631422" y="225218"/>
        <a:ext cx="1163454" cy="581727"/>
      </dsp:txXfrm>
    </dsp:sp>
    <dsp:sp modelId="{8AAD9750-DA90-4A42-9EDA-435500AEB40A}">
      <dsp:nvSpPr>
        <dsp:cNvPr id="0" name=""/>
        <dsp:cNvSpPr/>
      </dsp:nvSpPr>
      <dsp:spPr>
        <a:xfrm>
          <a:off x="703920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7039202" y="225218"/>
        <a:ext cx="1163454" cy="581727"/>
      </dsp:txXfrm>
    </dsp:sp>
    <dsp:sp modelId="{27AB4507-50EE-48E4-B735-69A4B3AAD7E4}">
      <dsp:nvSpPr>
        <dsp:cNvPr id="0" name=""/>
        <dsp:cNvSpPr/>
      </dsp:nvSpPr>
      <dsp:spPr>
        <a:xfrm>
          <a:off x="844698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8446982" y="225218"/>
        <a:ext cx="1163454" cy="581727"/>
      </dsp:txXfrm>
    </dsp:sp>
    <dsp:sp modelId="{EF0D9E5B-09C8-47FC-B724-D6F9FE13A21D}">
      <dsp:nvSpPr>
        <dsp:cNvPr id="0" name=""/>
        <dsp:cNvSpPr/>
      </dsp:nvSpPr>
      <dsp:spPr>
        <a:xfrm>
          <a:off x="985476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Subscription</a:t>
          </a:r>
        </a:p>
      </dsp:txBody>
      <dsp:txXfrm>
        <a:off x="9854762" y="225218"/>
        <a:ext cx="1163454" cy="5817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E2EE8-A5A8-4EF7-A9AF-06D3615E31DF}">
      <dsp:nvSpPr>
        <dsp:cNvPr id="0" name=""/>
        <dsp:cNvSpPr/>
      </dsp:nvSpPr>
      <dsp:spPr>
        <a:xfrm>
          <a:off x="30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302" y="225218"/>
        <a:ext cx="1163454" cy="581727"/>
      </dsp:txXfrm>
    </dsp:sp>
    <dsp:sp modelId="{388FE41A-A6C7-4634-BB40-93C3EC006146}">
      <dsp:nvSpPr>
        <dsp:cNvPr id="0" name=""/>
        <dsp:cNvSpPr/>
      </dsp:nvSpPr>
      <dsp:spPr>
        <a:xfrm>
          <a:off x="140808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1408082" y="225218"/>
        <a:ext cx="1163454" cy="581727"/>
      </dsp:txXfrm>
    </dsp:sp>
    <dsp:sp modelId="{43734CE4-2018-48D3-8E2B-14068515BA96}">
      <dsp:nvSpPr>
        <dsp:cNvPr id="0" name=""/>
        <dsp:cNvSpPr/>
      </dsp:nvSpPr>
      <dsp:spPr>
        <a:xfrm>
          <a:off x="281586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2815862" y="225218"/>
        <a:ext cx="1163454" cy="581727"/>
      </dsp:txXfrm>
    </dsp:sp>
    <dsp:sp modelId="{4E93A43C-5564-41A1-85A6-F1BA19F46F03}">
      <dsp:nvSpPr>
        <dsp:cNvPr id="0" name=""/>
        <dsp:cNvSpPr/>
      </dsp:nvSpPr>
      <dsp:spPr>
        <a:xfrm>
          <a:off x="422364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4223642" y="225218"/>
        <a:ext cx="1163454" cy="581727"/>
      </dsp:txXfrm>
    </dsp:sp>
    <dsp:sp modelId="{C39B1134-7C5F-442F-B6FB-C0B96295C753}">
      <dsp:nvSpPr>
        <dsp:cNvPr id="0" name=""/>
        <dsp:cNvSpPr/>
      </dsp:nvSpPr>
      <dsp:spPr>
        <a:xfrm>
          <a:off x="563142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5631422" y="225218"/>
        <a:ext cx="1163454" cy="581727"/>
      </dsp:txXfrm>
    </dsp:sp>
    <dsp:sp modelId="{8AAD9750-DA90-4A42-9EDA-435500AEB40A}">
      <dsp:nvSpPr>
        <dsp:cNvPr id="0" name=""/>
        <dsp:cNvSpPr/>
      </dsp:nvSpPr>
      <dsp:spPr>
        <a:xfrm>
          <a:off x="703920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7039202" y="225218"/>
        <a:ext cx="1163454" cy="581727"/>
      </dsp:txXfrm>
    </dsp:sp>
    <dsp:sp modelId="{27AB4507-50EE-48E4-B735-69A4B3AAD7E4}">
      <dsp:nvSpPr>
        <dsp:cNvPr id="0" name=""/>
        <dsp:cNvSpPr/>
      </dsp:nvSpPr>
      <dsp:spPr>
        <a:xfrm>
          <a:off x="844698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8446982" y="225218"/>
        <a:ext cx="1163454" cy="581727"/>
      </dsp:txXfrm>
    </dsp:sp>
    <dsp:sp modelId="{EF0D9E5B-09C8-47FC-B724-D6F9FE13A21D}">
      <dsp:nvSpPr>
        <dsp:cNvPr id="0" name=""/>
        <dsp:cNvSpPr/>
      </dsp:nvSpPr>
      <dsp:spPr>
        <a:xfrm>
          <a:off x="985476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9854762" y="225218"/>
        <a:ext cx="1163454" cy="5817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E2EE8-A5A8-4EF7-A9AF-06D3615E31DF}">
      <dsp:nvSpPr>
        <dsp:cNvPr id="0" name=""/>
        <dsp:cNvSpPr/>
      </dsp:nvSpPr>
      <dsp:spPr>
        <a:xfrm>
          <a:off x="30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302" y="225218"/>
        <a:ext cx="1163454" cy="581727"/>
      </dsp:txXfrm>
    </dsp:sp>
    <dsp:sp modelId="{388FE41A-A6C7-4634-BB40-93C3EC006146}">
      <dsp:nvSpPr>
        <dsp:cNvPr id="0" name=""/>
        <dsp:cNvSpPr/>
      </dsp:nvSpPr>
      <dsp:spPr>
        <a:xfrm>
          <a:off x="140808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1408082" y="225218"/>
        <a:ext cx="1163454" cy="581727"/>
      </dsp:txXfrm>
    </dsp:sp>
    <dsp:sp modelId="{43734CE4-2018-48D3-8E2B-14068515BA96}">
      <dsp:nvSpPr>
        <dsp:cNvPr id="0" name=""/>
        <dsp:cNvSpPr/>
      </dsp:nvSpPr>
      <dsp:spPr>
        <a:xfrm>
          <a:off x="281586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2815862" y="225218"/>
        <a:ext cx="1163454" cy="581727"/>
      </dsp:txXfrm>
    </dsp:sp>
    <dsp:sp modelId="{4E93A43C-5564-41A1-85A6-F1BA19F46F03}">
      <dsp:nvSpPr>
        <dsp:cNvPr id="0" name=""/>
        <dsp:cNvSpPr/>
      </dsp:nvSpPr>
      <dsp:spPr>
        <a:xfrm>
          <a:off x="422364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4223642" y="225218"/>
        <a:ext cx="1163454" cy="581727"/>
      </dsp:txXfrm>
    </dsp:sp>
    <dsp:sp modelId="{C39B1134-7C5F-442F-B6FB-C0B96295C753}">
      <dsp:nvSpPr>
        <dsp:cNvPr id="0" name=""/>
        <dsp:cNvSpPr/>
      </dsp:nvSpPr>
      <dsp:spPr>
        <a:xfrm>
          <a:off x="563142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5631422" y="225218"/>
        <a:ext cx="1163454" cy="581727"/>
      </dsp:txXfrm>
    </dsp:sp>
    <dsp:sp modelId="{8AAD9750-DA90-4A42-9EDA-435500AEB40A}">
      <dsp:nvSpPr>
        <dsp:cNvPr id="0" name=""/>
        <dsp:cNvSpPr/>
      </dsp:nvSpPr>
      <dsp:spPr>
        <a:xfrm>
          <a:off x="703920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7039202" y="225218"/>
        <a:ext cx="1163454" cy="581727"/>
      </dsp:txXfrm>
    </dsp:sp>
    <dsp:sp modelId="{27AB4507-50EE-48E4-B735-69A4B3AAD7E4}">
      <dsp:nvSpPr>
        <dsp:cNvPr id="0" name=""/>
        <dsp:cNvSpPr/>
      </dsp:nvSpPr>
      <dsp:spPr>
        <a:xfrm>
          <a:off x="844698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8446982" y="225218"/>
        <a:ext cx="1163454" cy="581727"/>
      </dsp:txXfrm>
    </dsp:sp>
    <dsp:sp modelId="{EF0D9E5B-09C8-47FC-B724-D6F9FE13A21D}">
      <dsp:nvSpPr>
        <dsp:cNvPr id="0" name=""/>
        <dsp:cNvSpPr/>
      </dsp:nvSpPr>
      <dsp:spPr>
        <a:xfrm>
          <a:off x="985476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9854762" y="225218"/>
        <a:ext cx="1163454" cy="5817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E2EE8-A5A8-4EF7-A9AF-06D3615E31DF}">
      <dsp:nvSpPr>
        <dsp:cNvPr id="0" name=""/>
        <dsp:cNvSpPr/>
      </dsp:nvSpPr>
      <dsp:spPr>
        <a:xfrm>
          <a:off x="30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302" y="225218"/>
        <a:ext cx="1163454" cy="581727"/>
      </dsp:txXfrm>
    </dsp:sp>
    <dsp:sp modelId="{388FE41A-A6C7-4634-BB40-93C3EC006146}">
      <dsp:nvSpPr>
        <dsp:cNvPr id="0" name=""/>
        <dsp:cNvSpPr/>
      </dsp:nvSpPr>
      <dsp:spPr>
        <a:xfrm>
          <a:off x="140808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1408082" y="225218"/>
        <a:ext cx="1163454" cy="581727"/>
      </dsp:txXfrm>
    </dsp:sp>
    <dsp:sp modelId="{43734CE4-2018-48D3-8E2B-14068515BA96}">
      <dsp:nvSpPr>
        <dsp:cNvPr id="0" name=""/>
        <dsp:cNvSpPr/>
      </dsp:nvSpPr>
      <dsp:spPr>
        <a:xfrm>
          <a:off x="281586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2815862" y="225218"/>
        <a:ext cx="1163454" cy="581727"/>
      </dsp:txXfrm>
    </dsp:sp>
    <dsp:sp modelId="{4E93A43C-5564-41A1-85A6-F1BA19F46F03}">
      <dsp:nvSpPr>
        <dsp:cNvPr id="0" name=""/>
        <dsp:cNvSpPr/>
      </dsp:nvSpPr>
      <dsp:spPr>
        <a:xfrm>
          <a:off x="422364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4223642" y="225218"/>
        <a:ext cx="1163454" cy="581727"/>
      </dsp:txXfrm>
    </dsp:sp>
    <dsp:sp modelId="{C39B1134-7C5F-442F-B6FB-C0B96295C753}">
      <dsp:nvSpPr>
        <dsp:cNvPr id="0" name=""/>
        <dsp:cNvSpPr/>
      </dsp:nvSpPr>
      <dsp:spPr>
        <a:xfrm>
          <a:off x="563142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5631422" y="225218"/>
        <a:ext cx="1163454" cy="581727"/>
      </dsp:txXfrm>
    </dsp:sp>
    <dsp:sp modelId="{8AAD9750-DA90-4A42-9EDA-435500AEB40A}">
      <dsp:nvSpPr>
        <dsp:cNvPr id="0" name=""/>
        <dsp:cNvSpPr/>
      </dsp:nvSpPr>
      <dsp:spPr>
        <a:xfrm>
          <a:off x="703920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7039202" y="225218"/>
        <a:ext cx="1163454" cy="581727"/>
      </dsp:txXfrm>
    </dsp:sp>
    <dsp:sp modelId="{27AB4507-50EE-48E4-B735-69A4B3AAD7E4}">
      <dsp:nvSpPr>
        <dsp:cNvPr id="0" name=""/>
        <dsp:cNvSpPr/>
      </dsp:nvSpPr>
      <dsp:spPr>
        <a:xfrm>
          <a:off x="844698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8446982" y="225218"/>
        <a:ext cx="1163454" cy="581727"/>
      </dsp:txXfrm>
    </dsp:sp>
    <dsp:sp modelId="{EF0D9E5B-09C8-47FC-B724-D6F9FE13A21D}">
      <dsp:nvSpPr>
        <dsp:cNvPr id="0" name=""/>
        <dsp:cNvSpPr/>
      </dsp:nvSpPr>
      <dsp:spPr>
        <a:xfrm>
          <a:off x="985476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9854762" y="225218"/>
        <a:ext cx="1163454" cy="5817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E2EE8-A5A8-4EF7-A9AF-06D3615E31DF}">
      <dsp:nvSpPr>
        <dsp:cNvPr id="0" name=""/>
        <dsp:cNvSpPr/>
      </dsp:nvSpPr>
      <dsp:spPr>
        <a:xfrm>
          <a:off x="30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302" y="225218"/>
        <a:ext cx="1163454" cy="581727"/>
      </dsp:txXfrm>
    </dsp:sp>
    <dsp:sp modelId="{388FE41A-A6C7-4634-BB40-93C3EC006146}">
      <dsp:nvSpPr>
        <dsp:cNvPr id="0" name=""/>
        <dsp:cNvSpPr/>
      </dsp:nvSpPr>
      <dsp:spPr>
        <a:xfrm>
          <a:off x="140808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1408082" y="225218"/>
        <a:ext cx="1163454" cy="581727"/>
      </dsp:txXfrm>
    </dsp:sp>
    <dsp:sp modelId="{43734CE4-2018-48D3-8E2B-14068515BA96}">
      <dsp:nvSpPr>
        <dsp:cNvPr id="0" name=""/>
        <dsp:cNvSpPr/>
      </dsp:nvSpPr>
      <dsp:spPr>
        <a:xfrm>
          <a:off x="281586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2815862" y="225218"/>
        <a:ext cx="1163454" cy="581727"/>
      </dsp:txXfrm>
    </dsp:sp>
    <dsp:sp modelId="{4E93A43C-5564-41A1-85A6-F1BA19F46F03}">
      <dsp:nvSpPr>
        <dsp:cNvPr id="0" name=""/>
        <dsp:cNvSpPr/>
      </dsp:nvSpPr>
      <dsp:spPr>
        <a:xfrm>
          <a:off x="422364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4223642" y="225218"/>
        <a:ext cx="1163454" cy="581727"/>
      </dsp:txXfrm>
    </dsp:sp>
    <dsp:sp modelId="{C39B1134-7C5F-442F-B6FB-C0B96295C753}">
      <dsp:nvSpPr>
        <dsp:cNvPr id="0" name=""/>
        <dsp:cNvSpPr/>
      </dsp:nvSpPr>
      <dsp:spPr>
        <a:xfrm>
          <a:off x="563142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5631422" y="225218"/>
        <a:ext cx="1163454" cy="581727"/>
      </dsp:txXfrm>
    </dsp:sp>
    <dsp:sp modelId="{8AAD9750-DA90-4A42-9EDA-435500AEB40A}">
      <dsp:nvSpPr>
        <dsp:cNvPr id="0" name=""/>
        <dsp:cNvSpPr/>
      </dsp:nvSpPr>
      <dsp:spPr>
        <a:xfrm>
          <a:off x="703920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7039202" y="225218"/>
        <a:ext cx="1163454" cy="581727"/>
      </dsp:txXfrm>
    </dsp:sp>
    <dsp:sp modelId="{27AB4507-50EE-48E4-B735-69A4B3AAD7E4}">
      <dsp:nvSpPr>
        <dsp:cNvPr id="0" name=""/>
        <dsp:cNvSpPr/>
      </dsp:nvSpPr>
      <dsp:spPr>
        <a:xfrm>
          <a:off x="844698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8446982" y="225218"/>
        <a:ext cx="1163454" cy="581727"/>
      </dsp:txXfrm>
    </dsp:sp>
    <dsp:sp modelId="{EF0D9E5B-09C8-47FC-B724-D6F9FE13A21D}">
      <dsp:nvSpPr>
        <dsp:cNvPr id="0" name=""/>
        <dsp:cNvSpPr/>
      </dsp:nvSpPr>
      <dsp:spPr>
        <a:xfrm>
          <a:off x="9854762" y="225218"/>
          <a:ext cx="1163454" cy="58172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Subscription</a:t>
          </a:r>
        </a:p>
      </dsp:txBody>
      <dsp:txXfrm>
        <a:off x="9854762" y="225218"/>
        <a:ext cx="1163454" cy="58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F61CE-0BBB-7B4F-A1F8-A41C771B4320}" type="datetimeFigureOut">
              <a:rPr lang="en-FR" smtClean="0"/>
              <a:t>30/09/2020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FBB68-C246-6F4C-93A5-1D6DB842219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9742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templates/deploy-to-tenan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Doc officielle : </a:t>
            </a:r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-us/azure/governance/</a:t>
            </a:r>
          </a:p>
          <a:p>
            <a:endParaRPr lang="en-US" dirty="0"/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FBB68-C246-6F4C-93A5-1D6DB8422190}" type="slidenum">
              <a:rPr lang="en-FR" smtClean="0"/>
              <a:t>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95555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FBB68-C246-6F4C-93A5-1D6DB8422190}" type="slidenum">
              <a:rPr lang="en-FR" smtClean="0"/>
              <a:t>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1335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FBB68-C246-6F4C-93A5-1D6DB8422190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46628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https://docs.microsoft.com/en-us/azure/azure-resource-manager/templates/deploy-to-tenant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enabled, a user requires the </a:t>
            </a:r>
            <a:r>
              <a:rPr lang="en-US" dirty="0" err="1"/>
              <a:t>Microsoft.Management</a:t>
            </a:r>
            <a:r>
              <a:rPr lang="en-US" dirty="0"/>
              <a:t>/</a:t>
            </a:r>
            <a:r>
              <a:rPr lang="en-US" dirty="0" err="1"/>
              <a:t>managementGroups</a:t>
            </a:r>
            <a:r>
              <a:rPr lang="en-US" dirty="0"/>
              <a:t>/write</a:t>
            </a: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FBB68-C246-6F4C-93A5-1D6DB8422190}" type="slidenum">
              <a:rPr lang="en-FR" smtClean="0"/>
              <a:t>12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65064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FBB68-C246-6F4C-93A5-1D6DB8422190}" type="slidenum">
              <a:rPr lang="en-FR" smtClean="0"/>
              <a:t>21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29971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03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5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13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2848F-A382-47BD-9980-785DB4D9F785}" type="datetime1">
              <a:rPr lang="fr-FR" smtClean="0"/>
              <a:t>30/09/2020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fr-FR"/>
              <a:t>Meetup Azure Nantes - REX 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BF91-7AC3-44FC-9EAB-133FDEC49E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9154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02B4-87B8-460A-8315-27A63B0F66E8}" type="datetime1">
              <a:rPr lang="fr-FR" smtClean="0"/>
              <a:t>30/09/2020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Meetup Azure Nantes - REX 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ABFBBF91-7AC3-44FC-9EAB-133FDEC49E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140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F52E-8F0E-45A7-92F9-1CB7A0C85F26}" type="datetime1">
              <a:rPr lang="fr-FR" smtClean="0"/>
              <a:t>30/09/2020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Meetup Azure Nantes - REX 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BF91-7AC3-44FC-9EAB-133FDEC49E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1925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E4615-BFB3-49C1-8E84-91522B654D95}" type="datetime1">
              <a:rPr lang="fr-FR" smtClean="0"/>
              <a:t>30/09/2020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Meetup Azure Nantes - REX :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BF91-7AC3-44FC-9EAB-133FDEC49E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892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D223B-62CB-41BF-9D2D-D49BDCFBCC91}" type="datetime1">
              <a:rPr lang="fr-FR" smtClean="0"/>
              <a:t>30/09/2020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Meetup Azure Nantes - REX :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BF91-7AC3-44FC-9EAB-133FDEC49E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5775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28A1-1351-4C0F-86D0-CDB381918162}" type="datetime1">
              <a:rPr lang="fr-FR" smtClean="0"/>
              <a:t>30/09/2020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Meetup Azure Nantes - REX :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BF91-7AC3-44FC-9EAB-133FDEC49E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27765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89D92-AC4C-429B-8128-CF57F8898A18}" type="datetime1">
              <a:rPr lang="fr-FR" smtClean="0"/>
              <a:t>30/09/2020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Meetup Azure Nantes - REX 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BF91-7AC3-44FC-9EAB-133FDEC49E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5827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794B9-1B00-4D3F-8B63-16837B9DE4D1}" type="datetime1">
              <a:rPr lang="fr-FR" smtClean="0"/>
              <a:t>30/09/2020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Meetup Azure Nantes - REX :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BF91-7AC3-44FC-9EAB-133FDEC49E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145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15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9BBE0-3468-4697-BBE3-06740F8C3ED0}" type="datetime1">
              <a:rPr lang="fr-FR" smtClean="0"/>
              <a:t>30/09/2020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Meetup Azure Nantes - REX :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BF91-7AC3-44FC-9EAB-133FDEC49E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40249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6604-093B-4168-9E53-7DD7D1C64A53}" type="datetime1">
              <a:rPr lang="fr-FR" smtClean="0"/>
              <a:t>30/09/2020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Meetup Azure Nantes - REX :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BF91-7AC3-44FC-9EAB-133FDEC49E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641400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6604-093B-4168-9E53-7DD7D1C64A53}" type="datetime1">
              <a:rPr lang="fr-FR" smtClean="0"/>
              <a:t>30/09/2020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Meetup Azure Nantes - REX 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BF91-7AC3-44FC-9EAB-133FDEC49E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9829965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6604-093B-4168-9E53-7DD7D1C64A53}" type="datetime1">
              <a:rPr lang="fr-FR" smtClean="0"/>
              <a:t>30/09/2020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Meetup Azure Nantes - REX 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BF91-7AC3-44FC-9EAB-133FDEC49E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773746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6604-093B-4168-9E53-7DD7D1C64A53}" type="datetime1">
              <a:rPr lang="fr-FR" smtClean="0"/>
              <a:t>30/09/2020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Meetup Azure Nantes - REX 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BF91-7AC3-44FC-9EAB-133FDEC49E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982171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6604-093B-4168-9E53-7DD7D1C64A53}" type="datetime1">
              <a:rPr lang="fr-FR" smtClean="0"/>
              <a:t>30/09/2020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Meetup Azure Nantes - REX 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BF91-7AC3-44FC-9EAB-133FDEC49E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147305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6604-093B-4168-9E53-7DD7D1C64A53}" type="datetime1">
              <a:rPr lang="fr-FR" smtClean="0"/>
              <a:t>30/09/2020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Meetup Azure Nantes - REX 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BF91-7AC3-44FC-9EAB-133FDEC49E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9091952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2A850-2295-4AB9-BD60-C05509793E15}" type="datetime1">
              <a:rPr lang="fr-FR" smtClean="0"/>
              <a:t>30/09/2020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Meetup Azure Nantes - REX 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BF91-7AC3-44FC-9EAB-133FDEC49E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7330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6A42-5D95-4AE7-8A69-FBF9E0A9F017}" type="datetime1">
              <a:rPr lang="fr-FR" smtClean="0"/>
              <a:t>30/09/2020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Meetup Azure Nantes - REX 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BF91-7AC3-44FC-9EAB-133FDEC49E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399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85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77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42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16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3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55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9/30/20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92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F76604-093B-4168-9E53-7DD7D1C64A53}" type="datetime1">
              <a:rPr lang="fr-FR" smtClean="0"/>
              <a:t>30/09/2020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fr-FR"/>
              <a:t>Meetup Azure Nantes - REX 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BFBBF91-7AC3-44FC-9EAB-133FDEC49E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812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management/resource-name-rul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hyperlink" Target="https://docs.microsoft.com/en-us/azure/cloud-adoption-framework/ready/azure-best-practices/naming-and-tagging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26" Type="http://schemas.microsoft.com/office/2007/relationships/diagramDrawing" Target="../diagrams/drawing6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5" Type="http://schemas.openxmlformats.org/officeDocument/2006/relationships/diagramColors" Target="../diagrams/colors6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29" Type="http://schemas.openxmlformats.org/officeDocument/2006/relationships/diagramQuickStyle" Target="../diagrams/quickStyle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24" Type="http://schemas.openxmlformats.org/officeDocument/2006/relationships/diagramQuickStyle" Target="../diagrams/quickStyle6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23" Type="http://schemas.openxmlformats.org/officeDocument/2006/relationships/diagramLayout" Target="../diagrams/layout6.xml"/><Relationship Id="rId28" Type="http://schemas.openxmlformats.org/officeDocument/2006/relationships/diagramLayout" Target="../diagrams/layout7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31" Type="http://schemas.microsoft.com/office/2007/relationships/diagramDrawing" Target="../diagrams/drawing7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Relationship Id="rId22" Type="http://schemas.openxmlformats.org/officeDocument/2006/relationships/diagramData" Target="../diagrams/data6.xml"/><Relationship Id="rId27" Type="http://schemas.openxmlformats.org/officeDocument/2006/relationships/diagramData" Target="../diagrams/data7.xml"/><Relationship Id="rId30" Type="http://schemas.openxmlformats.org/officeDocument/2006/relationships/diagramColors" Target="../diagrams/colors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loud-adoption-framework/decision-guides/subscription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iff"/><Relationship Id="rId4" Type="http://schemas.openxmlformats.org/officeDocument/2006/relationships/hyperlink" Target="https://docs.microsoft.com/en-us/azure/governance/management-groups/how-to/protect-resource-hierarchy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management/tag-resources" TargetMode="External"/><Relationship Id="rId2" Type="http://schemas.openxmlformats.org/officeDocument/2006/relationships/hyperlink" Target="https://docs.microsoft.com/en-us/azure/azure-resource-manager/management/tag-suppor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zure-resource-manager/management/lock-resource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policy" TargetMode="External"/><Relationship Id="rId2" Type="http://schemas.openxmlformats.org/officeDocument/2006/relationships/hyperlink" Target="https://github.com/YoannGUILLO/Community/tree/master/GAB%202019/Code/Polic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tiff"/><Relationship Id="rId4" Type="http://schemas.openxmlformats.org/officeDocument/2006/relationships/hyperlink" Target="https://docs.microsoft.com/en-us/azure/governance/policy/overview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hyperlink" Target="https://docs.microsoft.com/fr-fr/azure/governance/resource-graph/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YoannGUILLO/Communit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yoannguillo" TargetMode="External"/><Relationship Id="rId7" Type="http://schemas.openxmlformats.org/officeDocument/2006/relationships/image" Target="../media/image22.tiff"/><Relationship Id="rId2" Type="http://schemas.openxmlformats.org/officeDocument/2006/relationships/hyperlink" Target="http://www.genezii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hyperlink" Target="https://github.com/YoannGUILLO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loud-adoption-framework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79BD90B9-F059-47EB-9E2A-32F4C8D6C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75" y="974724"/>
            <a:ext cx="8709378" cy="48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17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38AB2-D28D-D142-A0FB-7902A85F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87" y="907128"/>
            <a:ext cx="6699564" cy="1378871"/>
          </a:xfrm>
        </p:spPr>
        <p:txBody>
          <a:bodyPr>
            <a:normAutofit/>
          </a:bodyPr>
          <a:lstStyle/>
          <a:p>
            <a:r>
              <a:rPr lang="en-FR" dirty="0"/>
              <a:t>Naming Convention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57964FE-C222-3043-B487-2E5D79B5D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78002"/>
            <a:ext cx="6766748" cy="4157077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FR" sz="1400" dirty="0"/>
              <a:t>Quoi que vous créez on vous demandera un nom</a:t>
            </a:r>
          </a:p>
          <a:p>
            <a:pPr lvl="1">
              <a:lnSpc>
                <a:spcPct val="110000"/>
              </a:lnSpc>
            </a:pPr>
            <a:r>
              <a:rPr lang="en-FR" sz="1400" dirty="0"/>
              <a:t>Souscription</a:t>
            </a:r>
          </a:p>
          <a:p>
            <a:pPr lvl="1">
              <a:lnSpc>
                <a:spcPct val="110000"/>
              </a:lnSpc>
            </a:pPr>
            <a:r>
              <a:rPr lang="en-FR" sz="1400" dirty="0"/>
              <a:t>Resource Group</a:t>
            </a:r>
          </a:p>
          <a:p>
            <a:pPr lvl="1">
              <a:lnSpc>
                <a:spcPct val="110000"/>
              </a:lnSpc>
            </a:pPr>
            <a:r>
              <a:rPr lang="en-FR" sz="1400" dirty="0"/>
              <a:t>NSG Rules</a:t>
            </a:r>
          </a:p>
          <a:p>
            <a:pPr>
              <a:lnSpc>
                <a:spcPct val="110000"/>
              </a:lnSpc>
            </a:pPr>
            <a:r>
              <a:rPr lang="en-FR" sz="1400" dirty="0"/>
              <a:t>Pensez automatisation en priorité et non pas lisibilité</a:t>
            </a:r>
          </a:p>
          <a:p>
            <a:pPr>
              <a:lnSpc>
                <a:spcPct val="110000"/>
              </a:lnSpc>
            </a:pPr>
            <a:r>
              <a:rPr lang="en-FR" sz="1400" dirty="0"/>
              <a:t>Pour les humains les tags sont la ;)</a:t>
            </a:r>
          </a:p>
          <a:p>
            <a:pPr>
              <a:lnSpc>
                <a:spcPct val="110000"/>
              </a:lnSpc>
            </a:pPr>
            <a:r>
              <a:rPr lang="en-FR" sz="1400" dirty="0"/>
              <a:t>Ne voyez pas trop petit, pensez toujours au futur</a:t>
            </a:r>
          </a:p>
          <a:p>
            <a:pPr lvl="1">
              <a:lnSpc>
                <a:spcPct val="110000"/>
              </a:lnSpc>
            </a:pPr>
            <a:r>
              <a:rPr lang="en-FR" sz="1400" dirty="0"/>
              <a:t>VM001 vaut mieux que VM01</a:t>
            </a:r>
          </a:p>
          <a:p>
            <a:pPr>
              <a:lnSpc>
                <a:spcPct val="110000"/>
              </a:lnSpc>
            </a:pPr>
            <a:r>
              <a:rPr lang="en-FR" sz="1400" dirty="0"/>
              <a:t>Tenir à jour votre convention de nommage, de nombreux services apparaissent au fil de l’eau</a:t>
            </a:r>
          </a:p>
          <a:p>
            <a:pPr>
              <a:lnSpc>
                <a:spcPct val="110000"/>
              </a:lnSpc>
            </a:pPr>
            <a:endParaRPr lang="en-FR" sz="1400" dirty="0"/>
          </a:p>
          <a:p>
            <a:pPr>
              <a:lnSpc>
                <a:spcPct val="110000"/>
              </a:lnSpc>
            </a:pPr>
            <a:r>
              <a:rPr lang="en-US" sz="14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Naming rules and restrictions for Azure resources</a:t>
            </a:r>
            <a:endParaRPr lang="en-US" sz="1400" b="1" dirty="0"/>
          </a:p>
          <a:p>
            <a:pPr>
              <a:lnSpc>
                <a:spcPct val="110000"/>
              </a:lnSpc>
            </a:pPr>
            <a:r>
              <a:rPr lang="en-US" sz="14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Recommended naming and tagging conventions</a:t>
            </a:r>
            <a:endParaRPr lang="en-US" sz="900" b="1" dirty="0"/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CBA3C59D-8641-484F-A35C-361AD7E1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2521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E7EED7C-A573-4888-AE62-ED4E440696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167" r="21250"/>
          <a:stretch/>
        </p:blipFill>
        <p:spPr>
          <a:xfrm>
            <a:off x="8115300" y="10"/>
            <a:ext cx="40767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13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06F3-A044-CA47-97F4-1BD82A96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Définir une hiérarchie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BBC1C-5E6A-A64E-853E-738503C8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FR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C28918-A989-BD4D-8F37-6A8664CDD8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7527626"/>
              </p:ext>
            </p:extLst>
          </p:nvPr>
        </p:nvGraphicFramePr>
        <p:xfrm>
          <a:off x="1093994" y="1982748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D789067-72A9-D646-94FB-4A65BCFEA9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0373354"/>
              </p:ext>
            </p:extLst>
          </p:nvPr>
        </p:nvGraphicFramePr>
        <p:xfrm>
          <a:off x="586740" y="1559134"/>
          <a:ext cx="11018520" cy="103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79ADC72-3D0F-0346-9B29-0E545482BB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3878814"/>
              </p:ext>
            </p:extLst>
          </p:nvPr>
        </p:nvGraphicFramePr>
        <p:xfrm>
          <a:off x="586740" y="2435827"/>
          <a:ext cx="11018520" cy="103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9B27D85-90F4-6145-B0AB-9618516D09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3625656"/>
              </p:ext>
            </p:extLst>
          </p:nvPr>
        </p:nvGraphicFramePr>
        <p:xfrm>
          <a:off x="586740" y="3339443"/>
          <a:ext cx="11018520" cy="103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C885807-A311-E24E-A0AC-ACE340768D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8314221"/>
              </p:ext>
            </p:extLst>
          </p:nvPr>
        </p:nvGraphicFramePr>
        <p:xfrm>
          <a:off x="586740" y="4243059"/>
          <a:ext cx="11018520" cy="103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C0F9832-73A6-F84E-8FB4-6B91A3D643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6433214"/>
              </p:ext>
            </p:extLst>
          </p:nvPr>
        </p:nvGraphicFramePr>
        <p:xfrm>
          <a:off x="586740" y="5146675"/>
          <a:ext cx="11018520" cy="103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</p:spTree>
    <p:extLst>
      <p:ext uri="{BB962C8B-B14F-4D97-AF65-F5344CB8AC3E}">
        <p14:creationId xmlns:p14="http://schemas.microsoft.com/office/powerpoint/2010/main" val="69790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Graphic spid="5" grpId="0">
        <p:bldAsOne/>
      </p:bldGraphic>
      <p:bldGraphic spid="6" grpId="0">
        <p:bldAsOne/>
      </p:bldGraphic>
      <p:bldGraphic spid="7" grpId="0">
        <p:bldAsOne/>
      </p:bldGraphic>
      <p:bldGraphic spid="8" grpId="0">
        <p:bldAsOne/>
      </p:bldGraphic>
      <p:bldGraphic spid="9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209FE-AB2C-E44A-B437-ADE23F4B1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kern="1200" cap="all" spc="3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Tirer</a:t>
            </a:r>
            <a:r>
              <a:rPr lang="en-US" sz="3400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parti des Management Groups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10FC1AA-A830-9144-9275-8FF2C34C425E}"/>
              </a:ext>
            </a:extLst>
          </p:cNvPr>
          <p:cNvSpPr txBox="1">
            <a:spLocks/>
          </p:cNvSpPr>
          <p:nvPr/>
        </p:nvSpPr>
        <p:spPr>
          <a:xfrm>
            <a:off x="695325" y="2710035"/>
            <a:ext cx="3587668" cy="350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600" dirty="0"/>
              <a:t>Gestion des </a:t>
            </a:r>
            <a:r>
              <a:rPr lang="en-US" sz="1600" dirty="0" err="1"/>
              <a:t>accès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 err="1"/>
              <a:t>Définition</a:t>
            </a:r>
            <a:r>
              <a:rPr lang="en-US" sz="1600" dirty="0"/>
              <a:t>/application des policies</a:t>
            </a:r>
          </a:p>
          <a:p>
            <a:pPr>
              <a:lnSpc>
                <a:spcPct val="110000"/>
              </a:lnSpc>
            </a:pPr>
            <a:r>
              <a:rPr lang="en-US" sz="1600" dirty="0" err="1"/>
              <a:t>Analyse</a:t>
            </a:r>
            <a:r>
              <a:rPr lang="en-US" sz="1600" dirty="0"/>
              <a:t> des </a:t>
            </a:r>
            <a:r>
              <a:rPr lang="en-US" sz="1600" dirty="0" err="1"/>
              <a:t>coûts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 err="1"/>
              <a:t>Analyse</a:t>
            </a:r>
            <a:r>
              <a:rPr lang="en-US" sz="1600" dirty="0"/>
              <a:t> des logs</a:t>
            </a:r>
          </a:p>
          <a:p>
            <a:pPr>
              <a:lnSpc>
                <a:spcPct val="110000"/>
              </a:lnSpc>
            </a:pPr>
            <a:r>
              <a:rPr lang="en-US" sz="1600" dirty="0" err="1"/>
              <a:t>Déploiements</a:t>
            </a:r>
            <a:r>
              <a:rPr lang="en-US" sz="1600" dirty="0"/>
              <a:t> ARM Templates</a:t>
            </a:r>
          </a:p>
          <a:p>
            <a:pPr>
              <a:lnSpc>
                <a:spcPct val="110000"/>
              </a:lnSpc>
            </a:pPr>
            <a:endParaRPr lang="en-US" sz="1600" b="1" dirty="0"/>
          </a:p>
          <a:p>
            <a:pPr>
              <a:lnSpc>
                <a:spcPct val="110000"/>
              </a:lnSpc>
            </a:pPr>
            <a:r>
              <a:rPr lang="en-US" sz="16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Subscription decision guide</a:t>
            </a:r>
            <a:endParaRPr lang="en-US" sz="1600" b="1" dirty="0"/>
          </a:p>
          <a:p>
            <a:pPr>
              <a:lnSpc>
                <a:spcPct val="110000"/>
              </a:lnSpc>
            </a:pPr>
            <a:r>
              <a:rPr lang="en-US" sz="16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protect your resource hierarchy</a:t>
            </a:r>
            <a:endParaRPr lang="en-US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4747A-3D99-2E40-9BC9-754285858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371" y="1891738"/>
            <a:ext cx="7250920" cy="338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87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A8E62-A841-425C-9E0A-2A62F2F23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4539"/>
            <a:ext cx="12188952" cy="2368866"/>
          </a:xfrm>
          <a:prstGeom prst="rect">
            <a:avLst/>
          </a:prstGeom>
          <a:gradFill>
            <a:gsLst>
              <a:gs pos="42000">
                <a:srgbClr val="000000">
                  <a:alpha val="16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F40090-513F-CE47-8519-A6ADF25CE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108205"/>
            <a:ext cx="9906000" cy="26346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2349FF-7742-42ED-ADF3-238B5DDD1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888006"/>
            <a:ext cx="12188952" cy="1969994"/>
          </a:xfrm>
          <a:prstGeom prst="rect">
            <a:avLst/>
          </a:prstGeom>
          <a:gradFill>
            <a:gsLst>
              <a:gs pos="42000">
                <a:srgbClr val="000000">
                  <a:alpha val="14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2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F653A-735C-6941-A551-302931754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Identifier mes ressources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E0862-68CD-5243-8724-2E57085CE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FR" dirty="0"/>
              <a:t>Vous pouvez créer des tags au niveau</a:t>
            </a:r>
          </a:p>
          <a:p>
            <a:pPr lvl="1"/>
            <a:r>
              <a:rPr lang="en-FR" dirty="0"/>
              <a:t>Subscriptions</a:t>
            </a:r>
          </a:p>
          <a:p>
            <a:pPr lvl="1"/>
            <a:r>
              <a:rPr lang="en-FR" dirty="0"/>
              <a:t>Resource Groups</a:t>
            </a:r>
          </a:p>
          <a:p>
            <a:pPr lvl="1"/>
            <a:r>
              <a:rPr lang="en-FR" dirty="0"/>
              <a:t>Resources</a:t>
            </a:r>
          </a:p>
          <a:p>
            <a:r>
              <a:rPr lang="en-FR" dirty="0"/>
              <a:t>Automatisez les ! </a:t>
            </a:r>
          </a:p>
          <a:p>
            <a:pPr lvl="1"/>
            <a:r>
              <a:rPr lang="en-FR" dirty="0"/>
              <a:t>CreatedDate (la fameuse question : ça date de quand ?)</a:t>
            </a:r>
          </a:p>
          <a:p>
            <a:pPr lvl="1"/>
            <a:r>
              <a:rPr lang="en-FR" dirty="0"/>
              <a:t>CreatedBy (elles sont à qui ces ressources sur la sandbox ?)</a:t>
            </a:r>
          </a:p>
          <a:p>
            <a:r>
              <a:rPr lang="en-FR" dirty="0"/>
              <a:t>Toutes les ressources ne sont pas supportées (</a:t>
            </a:r>
            <a:r>
              <a:rPr lang="en-US" b="1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Tag support for Azure resources</a:t>
            </a:r>
            <a:r>
              <a:rPr lang="en-US" b="1" dirty="0"/>
              <a:t>)</a:t>
            </a:r>
          </a:p>
          <a:p>
            <a:r>
              <a:rPr lang="en-US" dirty="0" err="1"/>
              <a:t>Jusqu’à</a:t>
            </a:r>
            <a:r>
              <a:rPr lang="en-US" dirty="0"/>
              <a:t> 50 Tags par </a:t>
            </a:r>
            <a:r>
              <a:rPr lang="en-US" dirty="0" err="1"/>
              <a:t>ressource</a:t>
            </a:r>
            <a:endParaRPr lang="en-US" dirty="0"/>
          </a:p>
          <a:p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https://docs.microsoft.com/en-us/azure/azure-resource-manager/management/tag-resources</a:t>
            </a:r>
            <a:endParaRPr lang="en-F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604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8FD01-E891-0646-B49C-60395791E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</p:spPr>
        <p:txBody>
          <a:bodyPr>
            <a:normAutofit/>
          </a:bodyPr>
          <a:lstStyle/>
          <a:p>
            <a:r>
              <a:rPr lang="en-FR" dirty="0"/>
              <a:t>Protéger mes ressources clés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3715A5-8048-453E-A44A-0F17BBB481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8638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9BC27-CC49-4B40-9E72-35BCC0A81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2276474"/>
            <a:ext cx="10734675" cy="394335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FR" sz="1700" dirty="0"/>
              <a:t>Créer des locks </a:t>
            </a:r>
          </a:p>
          <a:p>
            <a:pPr lvl="1">
              <a:lnSpc>
                <a:spcPct val="110000"/>
              </a:lnSpc>
            </a:pPr>
            <a:r>
              <a:rPr lang="en-FR" sz="1700" dirty="0"/>
              <a:t>Souscription</a:t>
            </a:r>
          </a:p>
          <a:p>
            <a:pPr lvl="1">
              <a:lnSpc>
                <a:spcPct val="110000"/>
              </a:lnSpc>
            </a:pPr>
            <a:r>
              <a:rPr lang="en-FR" sz="1700" dirty="0"/>
              <a:t>Resource groups</a:t>
            </a:r>
          </a:p>
          <a:p>
            <a:pPr lvl="1">
              <a:lnSpc>
                <a:spcPct val="110000"/>
              </a:lnSpc>
            </a:pPr>
            <a:r>
              <a:rPr lang="en-FR" sz="1700" dirty="0"/>
              <a:t>Resource</a:t>
            </a:r>
          </a:p>
          <a:p>
            <a:pPr>
              <a:lnSpc>
                <a:spcPct val="110000"/>
              </a:lnSpc>
            </a:pPr>
            <a:r>
              <a:rPr lang="en-FR" sz="1700" dirty="0"/>
              <a:t>CanNotDelete</a:t>
            </a:r>
          </a:p>
          <a:p>
            <a:pPr lvl="1">
              <a:lnSpc>
                <a:spcPct val="110000"/>
              </a:lnSpc>
            </a:pPr>
            <a:r>
              <a:rPr lang="en-FR" sz="1700" dirty="0"/>
              <a:t>Lire et modifier une ressource mais pas la supprimer</a:t>
            </a:r>
          </a:p>
          <a:p>
            <a:pPr>
              <a:lnSpc>
                <a:spcPct val="110000"/>
              </a:lnSpc>
            </a:pPr>
            <a:r>
              <a:rPr lang="en-FR" sz="1700" dirty="0"/>
              <a:t>ReadOnly</a:t>
            </a:r>
          </a:p>
          <a:p>
            <a:pPr lvl="1">
              <a:lnSpc>
                <a:spcPct val="110000"/>
              </a:lnSpc>
            </a:pPr>
            <a:r>
              <a:rPr lang="en-FR" sz="1700" dirty="0"/>
              <a:t>Lire la ressource mais pas la modifier ni la supprimer</a:t>
            </a:r>
          </a:p>
          <a:p>
            <a:pPr>
              <a:lnSpc>
                <a:spcPct val="110000"/>
              </a:lnSpc>
            </a:pPr>
            <a:endParaRPr lang="en-FR" sz="1700" dirty="0"/>
          </a:p>
          <a:p>
            <a:pPr>
              <a:lnSpc>
                <a:spcPct val="110000"/>
              </a:lnSpc>
            </a:pPr>
            <a:r>
              <a:rPr lang="en-US" sz="17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https://docs.microsoft.com/en-us/azure/azure-resource-manager/management/lock-resources</a:t>
            </a:r>
            <a:endParaRPr lang="en-FR" sz="1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871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31FEF-2FC1-AF40-BD99-2E6BC1EDA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852004" cy="13620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Assurer la compliance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7F1E95A2-E5F1-4C8A-92DC-CE369D193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2659E27-05ED-2D44-89B4-9EB06904116D}"/>
              </a:ext>
            </a:extLst>
          </p:cNvPr>
          <p:cNvSpPr txBox="1">
            <a:spLocks/>
          </p:cNvSpPr>
          <p:nvPr/>
        </p:nvSpPr>
        <p:spPr>
          <a:xfrm>
            <a:off x="700088" y="2276474"/>
            <a:ext cx="6804626" cy="3553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500" dirty="0"/>
              <a:t>Azure Policy pour </a:t>
            </a:r>
            <a:r>
              <a:rPr lang="en-US" sz="1500" dirty="0" err="1"/>
              <a:t>auditer</a:t>
            </a:r>
            <a:r>
              <a:rPr lang="en-US" sz="1500" dirty="0"/>
              <a:t> / </a:t>
            </a:r>
            <a:r>
              <a:rPr lang="en-US" sz="1500" dirty="0" err="1"/>
              <a:t>remédier</a:t>
            </a:r>
            <a:endParaRPr lang="en-US" sz="1500" dirty="0"/>
          </a:p>
          <a:p>
            <a:pPr lvl="1">
              <a:lnSpc>
                <a:spcPct val="110000"/>
              </a:lnSpc>
            </a:pPr>
            <a:r>
              <a:rPr lang="en-US" sz="1500" b="1" dirty="0" err="1"/>
              <a:t>Mettre</a:t>
            </a:r>
            <a:r>
              <a:rPr lang="en-US" sz="1500" b="1" dirty="0"/>
              <a:t> </a:t>
            </a:r>
            <a:r>
              <a:rPr lang="en-US" sz="1500" b="1" dirty="0" err="1"/>
              <a:t>en</a:t>
            </a:r>
            <a:r>
              <a:rPr lang="en-US" sz="1500" b="1" dirty="0"/>
              <a:t> place des </a:t>
            </a:r>
            <a:r>
              <a:rPr lang="en-US" sz="1500" b="1" dirty="0" err="1"/>
              <a:t>limites</a:t>
            </a:r>
            <a:r>
              <a:rPr lang="en-US" sz="1500" b="1" dirty="0"/>
              <a:t> (taille des VMs </a:t>
            </a:r>
            <a:r>
              <a:rPr lang="en-US" sz="1500" b="1" dirty="0" err="1"/>
              <a:t>disponibles</a:t>
            </a:r>
            <a:r>
              <a:rPr lang="en-US" sz="1500" b="1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sz="1500" b="1" dirty="0" err="1"/>
              <a:t>Mettre</a:t>
            </a:r>
            <a:r>
              <a:rPr lang="en-US" sz="1500" b="1" dirty="0"/>
              <a:t> </a:t>
            </a:r>
            <a:r>
              <a:rPr lang="en-US" sz="1500" b="1" dirty="0" err="1"/>
              <a:t>en</a:t>
            </a:r>
            <a:r>
              <a:rPr lang="en-US" sz="1500" b="1" dirty="0"/>
              <a:t> place des audits (</a:t>
            </a:r>
            <a:r>
              <a:rPr lang="en-US" sz="1500" b="1" dirty="0" err="1"/>
              <a:t>chiffrement</a:t>
            </a:r>
            <a:r>
              <a:rPr lang="en-US" sz="1500" b="1" dirty="0"/>
              <a:t> des DB)</a:t>
            </a:r>
          </a:p>
          <a:p>
            <a:pPr lvl="1">
              <a:lnSpc>
                <a:spcPct val="110000"/>
              </a:lnSpc>
            </a:pPr>
            <a:r>
              <a:rPr lang="en-US" sz="1500" b="1" dirty="0" err="1"/>
              <a:t>Mettre</a:t>
            </a:r>
            <a:r>
              <a:rPr lang="en-US" sz="1500" b="1" dirty="0"/>
              <a:t> </a:t>
            </a:r>
            <a:r>
              <a:rPr lang="en-US" sz="1500" b="1" dirty="0" err="1"/>
              <a:t>en</a:t>
            </a:r>
            <a:r>
              <a:rPr lang="en-US" sz="1500" b="1" dirty="0"/>
              <a:t> place des </a:t>
            </a:r>
            <a:r>
              <a:rPr lang="en-US" sz="1500" b="1" dirty="0" err="1"/>
              <a:t>remédiations</a:t>
            </a:r>
            <a:r>
              <a:rPr lang="en-US" sz="1500" b="1" dirty="0"/>
              <a:t> (tags par </a:t>
            </a:r>
            <a:r>
              <a:rPr lang="en-US" sz="1500" b="1" dirty="0" err="1"/>
              <a:t>défaut</a:t>
            </a:r>
            <a:r>
              <a:rPr lang="en-US" sz="1500" b="1" dirty="0"/>
              <a:t>)</a:t>
            </a:r>
          </a:p>
          <a:p>
            <a:pPr>
              <a:lnSpc>
                <a:spcPct val="110000"/>
              </a:lnSpc>
            </a:pPr>
            <a:r>
              <a:rPr lang="en-US" sz="1500" dirty="0" err="1"/>
              <a:t>Quelques</a:t>
            </a:r>
            <a:r>
              <a:rPr lang="en-US" sz="1500" dirty="0"/>
              <a:t> examples</a:t>
            </a:r>
          </a:p>
          <a:p>
            <a:pPr lvl="1">
              <a:lnSpc>
                <a:spcPct val="110000"/>
              </a:lnSpc>
            </a:pPr>
            <a:r>
              <a:rPr lang="en-US" sz="15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https://github.com/YoannGUILLO/Community/tree/master/GAB%202019/Code/Policy</a:t>
            </a:r>
            <a:endParaRPr lang="en-US" sz="1500" dirty="0">
              <a:solidFill>
                <a:srgbClr val="0070C0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5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https://github.com/Azure/azure-policy</a:t>
            </a:r>
            <a:endParaRPr lang="en-US" sz="1500" dirty="0">
              <a:solidFill>
                <a:srgbClr val="0070C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5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https://docs.microsoft.com/en-us/azure/governance/policy/overview</a:t>
            </a:r>
            <a:endParaRPr lang="en-US" sz="1500" dirty="0">
              <a:solidFill>
                <a:srgbClr val="0070C0"/>
              </a:solidFill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8CF8CEF-CBA7-064B-8FD9-804ECA29D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300" y="1790698"/>
            <a:ext cx="3276600" cy="3276600"/>
          </a:xfrm>
          <a:prstGeom prst="rect">
            <a:avLst/>
          </a:prstGeom>
        </p:spPr>
      </p:pic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AFCF674C-D208-4497-A189-02E8503DA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226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AA8E62-A841-425C-9E0A-2A62F2F23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F40090-513F-CE47-8519-A6ADF25CE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108205"/>
            <a:ext cx="9906000" cy="26346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3716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109E738-3B9E-4529-9D47-C9708D612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71243F-95F3-6D4B-9889-1C7395567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14400"/>
            <a:ext cx="4422860" cy="13922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Identifier mes assets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96A13E-5C9D-4C6C-B52D-A2C74DEFC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E8C624-C0C1-1442-BA60-C1A1855ED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5" y="2440658"/>
            <a:ext cx="4422860" cy="372694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Azure Resource Graph</a:t>
            </a: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https://docs.microsoft.com/fr-fr/azure/governance/resource-graph/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E97098-AD64-164E-A67D-C90F50602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924592"/>
            <a:ext cx="2687309" cy="1363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BB6A45-CDBE-3C49-BF96-824731C30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206" y="2037420"/>
            <a:ext cx="2732693" cy="1250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B4D8C4-A33E-344B-A766-0438D734C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3608741"/>
            <a:ext cx="2687309" cy="1277881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CD2E335-AFE3-3B4B-BF03-C675CF29F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9206" y="3608741"/>
            <a:ext cx="2732693" cy="1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56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AA8E62-A841-425C-9E0A-2A62F2F23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F40090-513F-CE47-8519-A6ADF25CE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108205"/>
            <a:ext cx="9906000" cy="26346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52565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1823E-375B-4C34-A571-CF522C35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8668" y="6089822"/>
            <a:ext cx="1142245" cy="6699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FBBF91-7AC3-44FC-9EAB-133FDEC49E60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3727CAC-C001-4F1D-ADF8-918F41017B23}"/>
              </a:ext>
            </a:extLst>
          </p:cNvPr>
          <p:cNvSpPr txBox="1">
            <a:spLocks/>
          </p:cNvSpPr>
          <p:nvPr/>
        </p:nvSpPr>
        <p:spPr>
          <a:xfrm>
            <a:off x="1631107" y="3978397"/>
            <a:ext cx="4358958" cy="21960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Ludovic DOUAUD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Architecte technique Infrastructure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Solution leader Cloud/DevOps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64A3B">
                    <a:lumMod val="75000"/>
                  </a:srgbClr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Devoteam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srgbClr val="D64A3B">
                  <a:lumMod val="75000"/>
                </a:srgbClr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Organisateur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64A3B">
                    <a:lumMod val="75000"/>
                  </a:srgbClr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Meetup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Azure Nantes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Tx/>
              <a:buNone/>
              <a:tabLst/>
              <a:defRPr/>
            </a:pPr>
            <a:r>
              <a:rPr kumimoji="0" lang="fr-F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ludovicdouaud@outlook.com</a:t>
            </a:r>
            <a:endParaRPr kumimoji="0" lang="fr-FR" sz="20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F18AEA-A9ED-476E-8344-131C523D55E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0954" y="1128810"/>
            <a:ext cx="2285942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0219B9FF-AA19-40AD-A50F-484FB9BAC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943" y="800301"/>
            <a:ext cx="4127937" cy="4127937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2E21333-45D8-474E-BE73-A19BAD232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255" y="-23010"/>
            <a:ext cx="3827576" cy="2021733"/>
          </a:xfrm>
          <a:prstGeom prst="rect">
            <a:avLst/>
          </a:prstGeom>
        </p:spPr>
      </p:pic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BD4E22C5-906A-42F0-BCBB-C165A69D4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1762" y="6519058"/>
            <a:ext cx="9222356" cy="240690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Meetup</a:t>
            </a: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Azure Nantes – La gouvernance au sein d’Azure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7B3A9EB-FAD8-4D8F-B498-DF44FB4438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629" y="4274970"/>
            <a:ext cx="2790857" cy="157218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8320FA9-632E-42A6-BAFC-76509477CE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60058" y="5821578"/>
            <a:ext cx="1209354" cy="4318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846BE0-75FF-479A-833A-78F81C3AD79C}"/>
              </a:ext>
            </a:extLst>
          </p:cNvPr>
          <p:cNvSpPr/>
          <p:nvPr/>
        </p:nvSpPr>
        <p:spPr>
          <a:xfrm rot="21239463">
            <a:off x="7552000" y="3744944"/>
            <a:ext cx="336653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solidFill>
                    <a:srgbClr val="D64787">
                      <a:lumMod val="75000"/>
                    </a:srgbClr>
                  </a:solidFill>
                </a:ln>
                <a:solidFill>
                  <a:srgbClr val="D64787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uLnTx/>
                <a:uFillTx/>
                <a:latin typeface="Corbel" panose="020B0503020204020204"/>
                <a:ea typeface="+mn-ea"/>
                <a:cs typeface="+mn-cs"/>
              </a:rPr>
              <a:t>Déjà 300 </a:t>
            </a:r>
            <a:r>
              <a:rPr kumimoji="0" lang="en-US" sz="2800" b="1" i="0" u="none" strike="noStrike" kern="1200" cap="none" spc="0" normalizeH="0" baseline="0" noProof="0" dirty="0" err="1">
                <a:ln>
                  <a:solidFill>
                    <a:srgbClr val="D64787">
                      <a:lumMod val="75000"/>
                    </a:srgbClr>
                  </a:solidFill>
                </a:ln>
                <a:solidFill>
                  <a:srgbClr val="D64787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uLnTx/>
                <a:uFillTx/>
                <a:latin typeface="Corbel" panose="020B0503020204020204"/>
                <a:ea typeface="+mn-ea"/>
                <a:cs typeface="+mn-cs"/>
              </a:rPr>
              <a:t>membres</a:t>
            </a:r>
            <a:r>
              <a:rPr kumimoji="0" lang="en-US" sz="2800" b="1" i="0" u="none" strike="noStrike" kern="1200" cap="none" spc="0" normalizeH="0" baseline="0" noProof="0" dirty="0">
                <a:ln>
                  <a:solidFill>
                    <a:srgbClr val="D64787">
                      <a:lumMod val="75000"/>
                    </a:srgbClr>
                  </a:solidFill>
                </a:ln>
                <a:solidFill>
                  <a:srgbClr val="D64787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</a:p>
        </p:txBody>
      </p:sp>
      <p:pic>
        <p:nvPicPr>
          <p:cNvPr id="9" name="Graphic 8" descr="Thumbs up sign">
            <a:extLst>
              <a:ext uri="{FF2B5EF4-FFF2-40B4-BE49-F238E27FC236}">
                <a16:creationId xmlns:a16="http://schemas.microsoft.com/office/drawing/2014/main" id="{816B5F91-9401-4EC3-A0E4-3745AB0619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293902">
            <a:off x="10700874" y="32837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20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BCA51-5FA0-D04B-B761-D34CA2CD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Gérer mes coûts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5CD443-E270-4541-8BAE-4BC173DC9BDD}"/>
              </a:ext>
            </a:extLst>
          </p:cNvPr>
          <p:cNvSpPr txBox="1">
            <a:spLocks/>
          </p:cNvSpPr>
          <p:nvPr/>
        </p:nvSpPr>
        <p:spPr>
          <a:xfrm>
            <a:off x="695325" y="2710035"/>
            <a:ext cx="3587668" cy="350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500"/>
              <a:t>Azure Cost Management</a:t>
            </a:r>
          </a:p>
          <a:p>
            <a:pPr>
              <a:lnSpc>
                <a:spcPct val="110000"/>
              </a:lnSpc>
            </a:pPr>
            <a:r>
              <a:rPr lang="en-US" sz="1500"/>
              <a:t>N’hésitez pas à créer des budgets !</a:t>
            </a:r>
          </a:p>
          <a:p>
            <a:pPr>
              <a:lnSpc>
                <a:spcPct val="110000"/>
              </a:lnSpc>
            </a:pPr>
            <a:r>
              <a:rPr lang="en-US" sz="1500"/>
              <a:t>Il est simple de faire des économies ! 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Faites la chasse aux disques orphelins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Stoppez les VMs la nuit et weekend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Automatisez les tags &gt; suppression auto au bout de CreatedDate + 10j sur la sandbox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56195D-A6A6-4349-86C3-A4C4D4A99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710642"/>
            <a:ext cx="6515100" cy="343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42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7AA8E62-A841-425C-9E0A-2A62F2F235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4539"/>
            <a:ext cx="12188952" cy="2368866"/>
          </a:xfrm>
          <a:prstGeom prst="rect">
            <a:avLst/>
          </a:prstGeom>
          <a:gradFill>
            <a:gsLst>
              <a:gs pos="42000">
                <a:srgbClr val="000000">
                  <a:alpha val="16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F40090-513F-CE47-8519-A6ADF25CE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8"/>
            <a:ext cx="9906000" cy="38711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Merci !</a:t>
            </a:r>
            <a:br>
              <a:rPr lang="en-US" sz="3400" dirty="0">
                <a:solidFill>
                  <a:srgbClr val="FFFFFF"/>
                </a:solidFill>
              </a:rPr>
            </a:b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https://github.com/YoannGUILLO/Community</a:t>
            </a:r>
            <a:endParaRPr lang="en-US" sz="3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12349FF-7742-42ED-ADF3-238B5DDD1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888006"/>
            <a:ext cx="12188952" cy="1969994"/>
          </a:xfrm>
          <a:prstGeom prst="rect">
            <a:avLst/>
          </a:prstGeom>
          <a:gradFill>
            <a:gsLst>
              <a:gs pos="42000">
                <a:srgbClr val="000000">
                  <a:alpha val="14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806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1823E-375B-4C34-A571-CF522C35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8668" y="6089822"/>
            <a:ext cx="1142245" cy="6699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FBBF91-7AC3-44FC-9EAB-133FDEC49E60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0550EC-FE26-4C92-A586-DEF5BF03A762}"/>
              </a:ext>
            </a:extLst>
          </p:cNvPr>
          <p:cNvSpPr txBox="1">
            <a:spLocks/>
          </p:cNvSpPr>
          <p:nvPr/>
        </p:nvSpPr>
        <p:spPr>
          <a:xfrm>
            <a:off x="4082918" y="4627821"/>
            <a:ext cx="4197597" cy="11730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Yoann GUILLO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MVP Azure - Cloud Architect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8FE6C5-6D4D-4B23-9768-ED5CD2AE3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1928" y="1446730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F44CC2D6-9A58-49D4-BA37-FE6BA76BA74D}"/>
              </a:ext>
            </a:extLst>
          </p:cNvPr>
          <p:cNvSpPr txBox="1">
            <a:spLocks/>
          </p:cNvSpPr>
          <p:nvPr/>
        </p:nvSpPr>
        <p:spPr>
          <a:xfrm>
            <a:off x="2431762" y="6519058"/>
            <a:ext cx="9222356" cy="240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Meetup</a:t>
            </a: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Azure Nantes – La gouvernance au sein d’Azure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72337A6-EDE4-4E20-AC6B-A725DC8C0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365" y="3224604"/>
            <a:ext cx="2143424" cy="2143424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C0503C34-A833-4821-BB43-6890D46D6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040" y="3695067"/>
            <a:ext cx="1865507" cy="1865507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97B05480-D3A7-471D-B831-575E4CE22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547" y="302341"/>
            <a:ext cx="1240997" cy="124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23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A0895-A6A3-47EB-9321-DEB6446CE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1762" y="6519058"/>
            <a:ext cx="9222356" cy="240690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Meetup</a:t>
            </a: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Azure Nantes – La gouvernance au sein d’Azure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1823E-375B-4C34-A571-CF522C35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8668" y="6089822"/>
            <a:ext cx="1142245" cy="6699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FBBF91-7AC3-44FC-9EAB-133FDEC49E60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3727CAC-C001-4F1D-ADF8-918F41017B23}"/>
              </a:ext>
            </a:extLst>
          </p:cNvPr>
          <p:cNvSpPr txBox="1">
            <a:spLocks/>
          </p:cNvSpPr>
          <p:nvPr/>
        </p:nvSpPr>
        <p:spPr>
          <a:xfrm>
            <a:off x="1373149" y="4688716"/>
            <a:ext cx="3620529" cy="75101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Audran COCHARD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Microsoft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Experiences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Lab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Manager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B66944-6FC7-45E8-9B94-5F1DF9CE5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8621" y="1683914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10C7220-DFFD-4851-BD03-2399E54D5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678" y="2073981"/>
            <a:ext cx="4258852" cy="2395604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50174D7D-81E7-4F1E-AF72-9DD5AF7AE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218" y="4403633"/>
            <a:ext cx="3591900" cy="19008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DECE1C-49E5-4469-8116-9CE4C2F770C4}"/>
              </a:ext>
            </a:extLst>
          </p:cNvPr>
          <p:cNvSpPr/>
          <p:nvPr/>
        </p:nvSpPr>
        <p:spPr>
          <a:xfrm rot="1166139">
            <a:off x="8921574" y="509703"/>
            <a:ext cx="337850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200" b="1" i="0" u="none" strike="noStrike" kern="1200" cap="none" spc="0" normalizeH="0" baseline="0" noProof="0" dirty="0">
                <a:ln w="0"/>
                <a:gradFill>
                  <a:gsLst>
                    <a:gs pos="0">
                      <a:srgbClr val="D64787">
                        <a:lumMod val="50000"/>
                      </a:srgbClr>
                    </a:gs>
                    <a:gs pos="50000">
                      <a:srgbClr val="D64787"/>
                    </a:gs>
                    <a:gs pos="100000">
                      <a:srgbClr val="D64787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Corbel" panose="020B0503020204020204"/>
                <a:ea typeface="+mn-ea"/>
                <a:cs typeface="+mn-cs"/>
              </a:rPr>
              <a:t>MERCI</a:t>
            </a:r>
            <a:endParaRPr kumimoji="0" lang="fr-FR" sz="5400" b="1" i="0" u="none" strike="noStrike" kern="1200" cap="none" spc="0" normalizeH="0" baseline="0" noProof="0" dirty="0">
              <a:ln w="0"/>
              <a:gradFill>
                <a:gsLst>
                  <a:gs pos="0">
                    <a:srgbClr val="D64787">
                      <a:lumMod val="50000"/>
                    </a:srgbClr>
                  </a:gs>
                  <a:gs pos="50000">
                    <a:srgbClr val="D64787"/>
                  </a:gs>
                  <a:gs pos="100000">
                    <a:srgbClr val="D64787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E9261065-72CE-4378-8CB2-5FDDE1B25E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928" y="63243"/>
            <a:ext cx="4390389" cy="162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08EC-2B05-4772-8BC5-AD290F50DA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Place à la Gouvernance dans Azure 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86C8C3-E766-4D4E-B7A3-6FC0A1CC41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ED397-106A-4992-B55C-0F3AD82E1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665" y="6019799"/>
            <a:ext cx="1142245" cy="6699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FBBF91-7AC3-44FC-9EAB-133FDEC49E60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650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C560F-D47C-44D7-B220-07CCAD733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F40A4-CBCA-A740-808F-EBB2DBEF3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3" y="2244909"/>
            <a:ext cx="6778903" cy="3954040"/>
          </a:xfrm>
        </p:spPr>
        <p:txBody>
          <a:bodyPr anchor="b">
            <a:normAutofit/>
          </a:bodyPr>
          <a:lstStyle/>
          <a:p>
            <a:r>
              <a:rPr lang="en-FR" dirty="0">
                <a:solidFill>
                  <a:srgbClr val="FFFFFF"/>
                </a:solidFill>
              </a:rPr>
              <a:t>La gouvernance au sein d’Azure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E9BB45-8AD7-A746-A557-D2B315CE6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185355"/>
            <a:ext cx="5819775" cy="1729941"/>
          </a:xfrm>
        </p:spPr>
        <p:txBody>
          <a:bodyPr anchor="t">
            <a:normAutofit/>
          </a:bodyPr>
          <a:lstStyle/>
          <a:p>
            <a:r>
              <a:rPr lang="en-FR" sz="2400" dirty="0">
                <a:solidFill>
                  <a:srgbClr val="FFFFFF"/>
                </a:solidFill>
              </a:rPr>
              <a:t>Meetup Azure Nantes</a:t>
            </a:r>
          </a:p>
          <a:p>
            <a:r>
              <a:rPr lang="en-FR" sz="2400">
                <a:solidFill>
                  <a:srgbClr val="FFFFFF"/>
                </a:solidFill>
              </a:rPr>
              <a:t>Septembre </a:t>
            </a:r>
            <a:r>
              <a:rPr lang="en-FR" sz="2400" dirty="0">
                <a:solidFill>
                  <a:srgbClr val="FFFFFF"/>
                </a:solidFill>
              </a:rPr>
              <a:t>2020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4478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341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E0ABA-FA6E-0E4C-957A-C23AA08A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Hello 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FEA9B-C70B-314D-BE51-9EC0543C1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i="1" dirty="0" err="1"/>
              <a:t>Yoann</a:t>
            </a:r>
            <a:r>
              <a:rPr lang="en-US" b="1" i="1" dirty="0"/>
              <a:t> </a:t>
            </a:r>
            <a:r>
              <a:rPr lang="en-US" b="1" i="1" dirty="0" err="1"/>
              <a:t>Guillo</a:t>
            </a:r>
            <a:r>
              <a:rPr lang="en-US" b="1" i="1" dirty="0"/>
              <a:t> – </a:t>
            </a:r>
            <a:r>
              <a:rPr lang="en-US" b="1" i="1" dirty="0" err="1"/>
              <a:t>Architecte</a:t>
            </a:r>
            <a:r>
              <a:rPr lang="en-US" b="1" i="1" dirty="0"/>
              <a:t> Cloud Azure - Rennes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/>
              <a:t>MVP Azure / Freelance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 err="1"/>
              <a:t>Membre</a:t>
            </a:r>
            <a:r>
              <a:rPr lang="en-US" i="1" dirty="0"/>
              <a:t> de la </a:t>
            </a:r>
            <a:r>
              <a:rPr lang="en-US" i="1" dirty="0" err="1"/>
              <a:t>communauté</a:t>
            </a:r>
            <a:r>
              <a:rPr lang="en-US" i="1" dirty="0"/>
              <a:t> </a:t>
            </a:r>
            <a:r>
              <a:rPr lang="en-US" i="1" dirty="0" err="1"/>
              <a:t>aOS</a:t>
            </a:r>
            <a:r>
              <a:rPr lang="en-US" i="1" dirty="0"/>
              <a:t> &amp; MUG Rennes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 err="1"/>
              <a:t>Retrouvez</a:t>
            </a:r>
            <a:r>
              <a:rPr lang="en-US" i="1" dirty="0"/>
              <a:t> </a:t>
            </a:r>
            <a:r>
              <a:rPr lang="en-US" i="1" dirty="0" err="1"/>
              <a:t>moi</a:t>
            </a:r>
            <a:r>
              <a:rPr lang="en-US" i="1" dirty="0"/>
              <a:t> sur Twitter @</a:t>
            </a:r>
            <a:r>
              <a:rPr lang="en-US" i="1" dirty="0" err="1"/>
              <a:t>YoannGUILLO</a:t>
            </a:r>
            <a:endParaRPr lang="en-US" i="1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/>
              <a:t>Sur mon blog : </a:t>
            </a:r>
            <a:r>
              <a:rPr lang="en-US" i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www.geneziis.com</a:t>
            </a:r>
            <a:endParaRPr lang="en-US" i="1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i="1" dirty="0"/>
              <a:t>Sur LinkedIn : </a:t>
            </a:r>
            <a:r>
              <a:rPr lang="fr-F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https://www.linkedin.com/in/yoannguillo</a:t>
            </a:r>
            <a:endParaRPr lang="fr-FR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fr-FR" dirty="0"/>
              <a:t>Sur GitHub : </a:t>
            </a:r>
            <a:r>
              <a:rPr lang="fr-F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https://github.com/YoannGUILLO</a:t>
            </a:r>
            <a:endParaRPr lang="en-FR" dirty="0"/>
          </a:p>
        </p:txBody>
      </p:sp>
      <p:pic>
        <p:nvPicPr>
          <p:cNvPr id="1026" name="Picture 2" descr="Microsoft MVP Award">
            <a:extLst>
              <a:ext uri="{FF2B5EF4-FFF2-40B4-BE49-F238E27FC236}">
                <a16:creationId xmlns:a16="http://schemas.microsoft.com/office/drawing/2014/main" id="{67DE7324-00DD-B044-BA7A-832C3076A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419" y="2638813"/>
            <a:ext cx="2646587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OS Community / Communauté aOS | LinkedIn">
            <a:extLst>
              <a:ext uri="{FF2B5EF4-FFF2-40B4-BE49-F238E27FC236}">
                <a16:creationId xmlns:a16="http://schemas.microsoft.com/office/drawing/2014/main" id="{A28EFBDF-BDA7-084B-A4DD-3BF02F8F9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853" y="4330701"/>
            <a:ext cx="1775506" cy="177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B0DCA3-87E3-F349-81FC-082392A2B6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7806" y="1254728"/>
            <a:ext cx="2585812" cy="103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02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C2042-B965-9F47-9C60-1A79D8F37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FR" sz="3400"/>
              <a:t>Qu’est ce que la gouvernance ?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69B2A-8E43-494A-9A47-1EFD7A346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710035"/>
            <a:ext cx="3587668" cy="3500265"/>
          </a:xfrm>
        </p:spPr>
        <p:txBody>
          <a:bodyPr>
            <a:normAutofit/>
          </a:bodyPr>
          <a:lstStyle/>
          <a:p>
            <a:r>
              <a:rPr lang="en-FR" dirty="0"/>
              <a:t>C’est prévoir un état final !</a:t>
            </a:r>
          </a:p>
          <a:p>
            <a:r>
              <a:rPr lang="en-FR" dirty="0"/>
              <a:t>C’est surtout appliquer les moyens qui me permettront d’arriver à cet état final et d’en garder le contrôle…</a:t>
            </a:r>
          </a:p>
          <a:p>
            <a:endParaRPr lang="en-FR" dirty="0"/>
          </a:p>
          <a:p>
            <a:r>
              <a:rPr lang="en-US" b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Cloud Adoption Framework for Azure</a:t>
            </a:r>
            <a:endParaRPr lang="en-US" b="1" dirty="0">
              <a:solidFill>
                <a:srgbClr val="0070C0"/>
              </a:solidFill>
            </a:endParaRPr>
          </a:p>
          <a:p>
            <a:endParaRPr lang="en-FR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32A8ADC-1949-8545-8221-CF34D176F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6800" y="1870659"/>
            <a:ext cx="6515100" cy="311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0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A332A-C026-E247-BDC7-968F4979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FR" dirty="0"/>
              <a:t>Les étapes clés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9A6B2C1-F2A6-47F7-85CF-9B9D01993C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2480806"/>
              </p:ext>
            </p:extLst>
          </p:nvPr>
        </p:nvGraphicFramePr>
        <p:xfrm>
          <a:off x="700088" y="2292350"/>
          <a:ext cx="10691812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198698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ronicleVTI">
  <a:themeElements>
    <a:clrScheme name="AnalogousFromRegularSeed_2SEEDS">
      <a:dk1>
        <a:srgbClr val="000000"/>
      </a:dk1>
      <a:lt1>
        <a:srgbClr val="FFFFFF"/>
      </a:lt1>
      <a:dk2>
        <a:srgbClr val="243641"/>
      </a:dk2>
      <a:lt2>
        <a:srgbClr val="E8E4E2"/>
      </a:lt2>
      <a:accent1>
        <a:srgbClr val="1D8BCF"/>
      </a:accent1>
      <a:accent2>
        <a:srgbClr val="26B5B0"/>
      </a:accent2>
      <a:accent3>
        <a:srgbClr val="2F53E1"/>
      </a:accent3>
      <a:accent4>
        <a:srgbClr val="CF1D31"/>
      </a:accent4>
      <a:accent5>
        <a:srgbClr val="E1662F"/>
      </a:accent5>
      <a:accent6>
        <a:srgbClr val="CA9A1C"/>
      </a:accent6>
      <a:hlink>
        <a:srgbClr val="BC6D3C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737</Words>
  <Application>Microsoft Macintosh PowerPoint</Application>
  <PresentationFormat>Widescreen</PresentationFormat>
  <Paragraphs>175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Calisto MT</vt:lpstr>
      <vt:lpstr>Corbel</vt:lpstr>
      <vt:lpstr>Univers Condensed</vt:lpstr>
      <vt:lpstr>ChronicleVTI</vt:lpstr>
      <vt:lpstr>Parallax</vt:lpstr>
      <vt:lpstr>PowerPoint Presentation</vt:lpstr>
      <vt:lpstr>PowerPoint Presentation</vt:lpstr>
      <vt:lpstr>PowerPoint Presentation</vt:lpstr>
      <vt:lpstr>PowerPoint Presentation</vt:lpstr>
      <vt:lpstr>Place à la Gouvernance dans Azure …</vt:lpstr>
      <vt:lpstr>La gouvernance au sein d’Azure</vt:lpstr>
      <vt:lpstr>Hello ! </vt:lpstr>
      <vt:lpstr>Qu’est ce que la gouvernance ? </vt:lpstr>
      <vt:lpstr>Les étapes clés</vt:lpstr>
      <vt:lpstr>Naming Convention</vt:lpstr>
      <vt:lpstr>Définir une hiérarchie</vt:lpstr>
      <vt:lpstr>Tirer parti des Management Groups</vt:lpstr>
      <vt:lpstr>DEMO</vt:lpstr>
      <vt:lpstr>Identifier mes ressources</vt:lpstr>
      <vt:lpstr>Protéger mes ressources clés</vt:lpstr>
      <vt:lpstr>Assurer la compliance</vt:lpstr>
      <vt:lpstr>DEMO</vt:lpstr>
      <vt:lpstr>Identifier mes assets</vt:lpstr>
      <vt:lpstr>DEMO</vt:lpstr>
      <vt:lpstr>Gérer mes coûts</vt:lpstr>
      <vt:lpstr>Merci !  https://github.com/YoannGUILLO/Community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gouvernance au sein d’Azure</dc:title>
  <dc:creator>Yoann GUILLO</dc:creator>
  <cp:lastModifiedBy>Yoann GUILLO</cp:lastModifiedBy>
  <cp:revision>7</cp:revision>
  <dcterms:created xsi:type="dcterms:W3CDTF">2020-09-29T17:36:16Z</dcterms:created>
  <dcterms:modified xsi:type="dcterms:W3CDTF">2020-09-30T18:11:58Z</dcterms:modified>
</cp:coreProperties>
</file>